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4" r:id="rId4"/>
    <p:sldMasterId id="214748368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5143500" cx="9144000"/>
  <p:notesSz cx="6858000" cy="9144000"/>
  <p:embeddedFontLst>
    <p:embeddedFont>
      <p:font typeface="Raleway"/>
      <p:regular r:id="rId13"/>
      <p:bold r:id="rId14"/>
      <p:italic r:id="rId15"/>
      <p:boldItalic r:id="rId16"/>
    </p:embeddedFont>
    <p:embeddedFont>
      <p:font typeface="DM Sans"/>
      <p:regular r:id="rId17"/>
      <p:bold r:id="rId18"/>
      <p:italic r:id="rId19"/>
      <p:boldItalic r:id="rId20"/>
    </p:embeddedFont>
    <p:embeddedFont>
      <p:font typeface="DM Serif Display"/>
      <p:regular r:id="rId21"/>
      <p: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MSans-boldItalic.fntdata"/><Relationship Id="rId22" Type="http://schemas.openxmlformats.org/officeDocument/2006/relationships/font" Target="fonts/DMSerifDisplay-italic.fntdata"/><Relationship Id="rId21" Type="http://schemas.openxmlformats.org/officeDocument/2006/relationships/font" Target="fonts/DMSerifDisplay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Raleway-regular.fntdata"/><Relationship Id="rId12" Type="http://schemas.openxmlformats.org/officeDocument/2006/relationships/slide" Target="slides/slide6.xml"/><Relationship Id="rId15" Type="http://schemas.openxmlformats.org/officeDocument/2006/relationships/font" Target="fonts/Raleway-italic.fntdata"/><Relationship Id="rId14" Type="http://schemas.openxmlformats.org/officeDocument/2006/relationships/font" Target="fonts/Raleway-bold.fntdata"/><Relationship Id="rId17" Type="http://schemas.openxmlformats.org/officeDocument/2006/relationships/font" Target="fonts/DMSans-regular.fntdata"/><Relationship Id="rId16" Type="http://schemas.openxmlformats.org/officeDocument/2006/relationships/font" Target="fonts/Raleway-boldItalic.fntdata"/><Relationship Id="rId19" Type="http://schemas.openxmlformats.org/officeDocument/2006/relationships/font" Target="fonts/DMSans-italic.fntdata"/><Relationship Id="rId18" Type="http://schemas.openxmlformats.org/officeDocument/2006/relationships/font" Target="fonts/DMSa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b017b6ffbd_0_4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b017b6ffbd_0_4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b017b6ffbd_0_7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b017b6ffbd_0_7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b017b6ffbd_0_7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b017b6ffbd_0_7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b017b6ffbd_0_7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3b017b6ffbd_0_7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b017b6ffbd_0_7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b017b6ffbd_0_7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b017b6ffbd_0_8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b017b6ffbd_0_8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4"/>
          <p:cNvGrpSpPr/>
          <p:nvPr/>
        </p:nvGrpSpPr>
        <p:grpSpPr>
          <a:xfrm>
            <a:off x="-4800" y="372538"/>
            <a:ext cx="8791541" cy="4402838"/>
            <a:chOff x="-4800" y="372538"/>
            <a:chExt cx="8791541" cy="4402838"/>
          </a:xfrm>
        </p:grpSpPr>
        <p:cxnSp>
          <p:nvCxnSpPr>
            <p:cNvPr id="55" name="Google Shape;55;p14"/>
            <p:cNvCxnSpPr/>
            <p:nvPr/>
          </p:nvCxnSpPr>
          <p:spPr>
            <a:xfrm>
              <a:off x="-4800" y="372538"/>
              <a:ext cx="8787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" name="Google Shape;56;p14"/>
            <p:cNvCxnSpPr/>
            <p:nvPr/>
          </p:nvCxnSpPr>
          <p:spPr>
            <a:xfrm>
              <a:off x="941" y="4770963"/>
              <a:ext cx="8785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" name="Google Shape;57;p14"/>
            <p:cNvCxnSpPr/>
            <p:nvPr/>
          </p:nvCxnSpPr>
          <p:spPr>
            <a:xfrm>
              <a:off x="333275" y="377375"/>
              <a:ext cx="0" cy="4398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8" name="Google Shape;58;p14"/>
          <p:cNvSpPr txBox="1"/>
          <p:nvPr>
            <p:ph type="ctrTitle"/>
          </p:nvPr>
        </p:nvSpPr>
        <p:spPr>
          <a:xfrm>
            <a:off x="713225" y="1248000"/>
            <a:ext cx="3876000" cy="221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b="0" sz="55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1" type="subTitle"/>
          </p:nvPr>
        </p:nvSpPr>
        <p:spPr>
          <a:xfrm>
            <a:off x="713225" y="3464400"/>
            <a:ext cx="3876000" cy="431100"/>
          </a:xfrm>
          <a:prstGeom prst="rect">
            <a:avLst/>
          </a:prstGeom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0" name="Google Shape;60;p14"/>
          <p:cNvSpPr/>
          <p:nvPr>
            <p:ph idx="2" type="pic"/>
          </p:nvPr>
        </p:nvSpPr>
        <p:spPr>
          <a:xfrm>
            <a:off x="5285675" y="365760"/>
            <a:ext cx="3528900" cy="4781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oogle Shape;62;p15"/>
          <p:cNvGrpSpPr/>
          <p:nvPr/>
        </p:nvGrpSpPr>
        <p:grpSpPr>
          <a:xfrm>
            <a:off x="-4800" y="372538"/>
            <a:ext cx="8791541" cy="4402838"/>
            <a:chOff x="-4800" y="372538"/>
            <a:chExt cx="8791541" cy="4402838"/>
          </a:xfrm>
        </p:grpSpPr>
        <p:cxnSp>
          <p:nvCxnSpPr>
            <p:cNvPr id="63" name="Google Shape;63;p15"/>
            <p:cNvCxnSpPr/>
            <p:nvPr/>
          </p:nvCxnSpPr>
          <p:spPr>
            <a:xfrm>
              <a:off x="-4800" y="372538"/>
              <a:ext cx="8787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" name="Google Shape;64;p15"/>
            <p:cNvCxnSpPr/>
            <p:nvPr/>
          </p:nvCxnSpPr>
          <p:spPr>
            <a:xfrm>
              <a:off x="941" y="4770963"/>
              <a:ext cx="8785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" name="Google Shape;65;p15"/>
            <p:cNvCxnSpPr/>
            <p:nvPr/>
          </p:nvCxnSpPr>
          <p:spPr>
            <a:xfrm>
              <a:off x="333275" y="377375"/>
              <a:ext cx="0" cy="4398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6" name="Google Shape;66;p15"/>
          <p:cNvSpPr txBox="1"/>
          <p:nvPr>
            <p:ph type="title"/>
          </p:nvPr>
        </p:nvSpPr>
        <p:spPr>
          <a:xfrm>
            <a:off x="614350" y="2648700"/>
            <a:ext cx="2662800" cy="9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7" name="Google Shape;67;p15"/>
          <p:cNvSpPr txBox="1"/>
          <p:nvPr>
            <p:ph hasCustomPrompt="1" idx="2" type="title"/>
          </p:nvPr>
        </p:nvSpPr>
        <p:spPr>
          <a:xfrm>
            <a:off x="713225" y="1540500"/>
            <a:ext cx="1288800" cy="1108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8" name="Google Shape;68;p15"/>
          <p:cNvSpPr/>
          <p:nvPr>
            <p:ph idx="3" type="pic"/>
          </p:nvPr>
        </p:nvSpPr>
        <p:spPr>
          <a:xfrm flipH="1">
            <a:off x="5285802" y="366800"/>
            <a:ext cx="3528900" cy="4781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" type="subTitle"/>
          </p:nvPr>
        </p:nvSpPr>
        <p:spPr>
          <a:xfrm>
            <a:off x="720000" y="1101025"/>
            <a:ext cx="7704000" cy="314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72" name="Google Shape;72;p16"/>
          <p:cNvGrpSpPr/>
          <p:nvPr/>
        </p:nvGrpSpPr>
        <p:grpSpPr>
          <a:xfrm>
            <a:off x="329313" y="-30000"/>
            <a:ext cx="8485375" cy="5203500"/>
            <a:chOff x="329313" y="-30000"/>
            <a:chExt cx="8485375" cy="5203500"/>
          </a:xfrm>
        </p:grpSpPr>
        <p:cxnSp>
          <p:nvCxnSpPr>
            <p:cNvPr id="73" name="Google Shape;73;p16"/>
            <p:cNvCxnSpPr/>
            <p:nvPr/>
          </p:nvCxnSpPr>
          <p:spPr>
            <a:xfrm rot="5400000">
              <a:off x="6212938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16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" type="subTitle"/>
          </p:nvPr>
        </p:nvSpPr>
        <p:spPr>
          <a:xfrm>
            <a:off x="4629448" y="2410620"/>
            <a:ext cx="3719700" cy="12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2" type="subTitle"/>
          </p:nvPr>
        </p:nvSpPr>
        <p:spPr>
          <a:xfrm>
            <a:off x="794852" y="2410626"/>
            <a:ext cx="3719700" cy="12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3" type="subTitle"/>
          </p:nvPr>
        </p:nvSpPr>
        <p:spPr>
          <a:xfrm>
            <a:off x="794852" y="1918025"/>
            <a:ext cx="37197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80" name="Google Shape;80;p17"/>
          <p:cNvSpPr txBox="1"/>
          <p:nvPr>
            <p:ph idx="4" type="subTitle"/>
          </p:nvPr>
        </p:nvSpPr>
        <p:spPr>
          <a:xfrm>
            <a:off x="4629448" y="1918025"/>
            <a:ext cx="37197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grpSp>
        <p:nvGrpSpPr>
          <p:cNvPr id="81" name="Google Shape;81;p17"/>
          <p:cNvGrpSpPr/>
          <p:nvPr/>
        </p:nvGrpSpPr>
        <p:grpSpPr>
          <a:xfrm>
            <a:off x="-17547" y="372550"/>
            <a:ext cx="9179094" cy="4398425"/>
            <a:chOff x="-17547" y="372550"/>
            <a:chExt cx="9179094" cy="4398425"/>
          </a:xfrm>
        </p:grpSpPr>
        <p:cxnSp>
          <p:nvCxnSpPr>
            <p:cNvPr id="82" name="Google Shape;82;p17"/>
            <p:cNvCxnSpPr/>
            <p:nvPr/>
          </p:nvCxnSpPr>
          <p:spPr>
            <a:xfrm>
              <a:off x="-17547" y="372550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" name="Google Shape;83;p17"/>
            <p:cNvCxnSpPr/>
            <p:nvPr/>
          </p:nvCxnSpPr>
          <p:spPr>
            <a:xfrm>
              <a:off x="-11553" y="4770975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86" name="Google Shape;86;p18"/>
          <p:cNvGrpSpPr/>
          <p:nvPr/>
        </p:nvGrpSpPr>
        <p:grpSpPr>
          <a:xfrm>
            <a:off x="-17547" y="372550"/>
            <a:ext cx="9179094" cy="4398425"/>
            <a:chOff x="-17547" y="372550"/>
            <a:chExt cx="9179094" cy="4398425"/>
          </a:xfrm>
        </p:grpSpPr>
        <p:cxnSp>
          <p:nvCxnSpPr>
            <p:cNvPr id="87" name="Google Shape;87;p18"/>
            <p:cNvCxnSpPr/>
            <p:nvPr/>
          </p:nvCxnSpPr>
          <p:spPr>
            <a:xfrm>
              <a:off x="-17547" y="372550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" name="Google Shape;88;p18"/>
            <p:cNvCxnSpPr/>
            <p:nvPr/>
          </p:nvCxnSpPr>
          <p:spPr>
            <a:xfrm>
              <a:off x="-11553" y="4770975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4004050" y="448050"/>
            <a:ext cx="4284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1" name="Google Shape;91;p19"/>
          <p:cNvSpPr txBox="1"/>
          <p:nvPr>
            <p:ph idx="1" type="subTitle"/>
          </p:nvPr>
        </p:nvSpPr>
        <p:spPr>
          <a:xfrm>
            <a:off x="4004050" y="1511700"/>
            <a:ext cx="4284900" cy="260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76A28"/>
              </a:buClr>
              <a:buSzPts val="1200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1200"/>
              <a:buChar char="■"/>
              <a:defRPr/>
            </a:lvl9pPr>
          </a:lstStyle>
          <a:p/>
        </p:txBody>
      </p:sp>
      <p:sp>
        <p:nvSpPr>
          <p:cNvPr id="92" name="Google Shape;92;p19"/>
          <p:cNvSpPr/>
          <p:nvPr>
            <p:ph idx="2" type="pic"/>
          </p:nvPr>
        </p:nvSpPr>
        <p:spPr>
          <a:xfrm>
            <a:off x="333275" y="366800"/>
            <a:ext cx="3528900" cy="47811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93" name="Google Shape;93;p19"/>
          <p:cNvCxnSpPr/>
          <p:nvPr/>
        </p:nvCxnSpPr>
        <p:spPr>
          <a:xfrm rot="5400000">
            <a:off x="6216900" y="2571750"/>
            <a:ext cx="5203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20"/>
          <p:cNvGrpSpPr/>
          <p:nvPr/>
        </p:nvGrpSpPr>
        <p:grpSpPr>
          <a:xfrm>
            <a:off x="-4800" y="372550"/>
            <a:ext cx="9182997" cy="4402825"/>
            <a:chOff x="-4800" y="372550"/>
            <a:chExt cx="9182997" cy="4402825"/>
          </a:xfrm>
        </p:grpSpPr>
        <p:cxnSp>
          <p:nvCxnSpPr>
            <p:cNvPr id="96" name="Google Shape;96;p20"/>
            <p:cNvCxnSpPr/>
            <p:nvPr/>
          </p:nvCxnSpPr>
          <p:spPr>
            <a:xfrm>
              <a:off x="-4800" y="372550"/>
              <a:ext cx="9178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" name="Google Shape;97;p20"/>
            <p:cNvCxnSpPr/>
            <p:nvPr/>
          </p:nvCxnSpPr>
          <p:spPr>
            <a:xfrm>
              <a:off x="1197" y="4770975"/>
              <a:ext cx="91770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" name="Google Shape;98;p20"/>
            <p:cNvCxnSpPr/>
            <p:nvPr/>
          </p:nvCxnSpPr>
          <p:spPr>
            <a:xfrm>
              <a:off x="333275" y="377375"/>
              <a:ext cx="0" cy="4398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9" name="Google Shape;99;p20"/>
          <p:cNvSpPr txBox="1"/>
          <p:nvPr>
            <p:ph type="title"/>
          </p:nvPr>
        </p:nvSpPr>
        <p:spPr>
          <a:xfrm>
            <a:off x="2317950" y="1307100"/>
            <a:ext cx="45081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oogle Shape;101;p21"/>
          <p:cNvGrpSpPr/>
          <p:nvPr/>
        </p:nvGrpSpPr>
        <p:grpSpPr>
          <a:xfrm>
            <a:off x="-23300" y="372738"/>
            <a:ext cx="9187500" cy="4398000"/>
            <a:chOff x="-23300" y="372738"/>
            <a:chExt cx="9187500" cy="4398000"/>
          </a:xfrm>
        </p:grpSpPr>
        <p:cxnSp>
          <p:nvCxnSpPr>
            <p:cNvPr id="102" name="Google Shape;102;p21"/>
            <p:cNvCxnSpPr/>
            <p:nvPr/>
          </p:nvCxnSpPr>
          <p:spPr>
            <a:xfrm rot="10800000">
              <a:off x="-19100" y="374900"/>
              <a:ext cx="918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3" name="Google Shape;103;p21"/>
            <p:cNvCxnSpPr/>
            <p:nvPr/>
          </p:nvCxnSpPr>
          <p:spPr>
            <a:xfrm rot="10800000">
              <a:off x="-23300" y="4768750"/>
              <a:ext cx="91815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4" name="Google Shape;104;p21"/>
            <p:cNvCxnSpPr/>
            <p:nvPr/>
          </p:nvCxnSpPr>
          <p:spPr>
            <a:xfrm>
              <a:off x="8810691" y="372738"/>
              <a:ext cx="0" cy="4398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5" name="Google Shape;105;p21"/>
          <p:cNvSpPr txBox="1"/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" type="subTitle"/>
          </p:nvPr>
        </p:nvSpPr>
        <p:spPr>
          <a:xfrm>
            <a:off x="2135550" y="3153500"/>
            <a:ext cx="4872900" cy="6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/>
          <p:nvPr>
            <p:ph idx="2" type="pic"/>
          </p:nvPr>
        </p:nvSpPr>
        <p:spPr>
          <a:xfrm>
            <a:off x="0" y="-14875"/>
            <a:ext cx="9144000" cy="51585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/>
          <p:nvPr>
            <p:ph type="title"/>
          </p:nvPr>
        </p:nvSpPr>
        <p:spPr>
          <a:xfrm>
            <a:off x="713225" y="3495800"/>
            <a:ext cx="6778500" cy="11082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23"/>
          <p:cNvGrpSpPr/>
          <p:nvPr/>
        </p:nvGrpSpPr>
        <p:grpSpPr>
          <a:xfrm>
            <a:off x="352546" y="372738"/>
            <a:ext cx="8811654" cy="4398000"/>
            <a:chOff x="352546" y="372738"/>
            <a:chExt cx="8811654" cy="4398000"/>
          </a:xfrm>
        </p:grpSpPr>
        <p:cxnSp>
          <p:nvCxnSpPr>
            <p:cNvPr id="112" name="Google Shape;112;p23"/>
            <p:cNvCxnSpPr/>
            <p:nvPr/>
          </p:nvCxnSpPr>
          <p:spPr>
            <a:xfrm rot="10800000">
              <a:off x="356500" y="374904"/>
              <a:ext cx="88077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3" name="Google Shape;113;p23"/>
            <p:cNvCxnSpPr/>
            <p:nvPr/>
          </p:nvCxnSpPr>
          <p:spPr>
            <a:xfrm rot="10800000">
              <a:off x="352546" y="4768750"/>
              <a:ext cx="8805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4" name="Google Shape;114;p23"/>
            <p:cNvCxnSpPr/>
            <p:nvPr/>
          </p:nvCxnSpPr>
          <p:spPr>
            <a:xfrm>
              <a:off x="8810691" y="372738"/>
              <a:ext cx="0" cy="4398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15" name="Google Shape;115;p23"/>
          <p:cNvSpPr txBox="1"/>
          <p:nvPr>
            <p:ph hasCustomPrompt="1" type="title"/>
          </p:nvPr>
        </p:nvSpPr>
        <p:spPr>
          <a:xfrm>
            <a:off x="4444625" y="1679100"/>
            <a:ext cx="3403800" cy="1108200"/>
          </a:xfrm>
          <a:prstGeom prst="rect">
            <a:avLst/>
          </a:prstGeom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16" name="Google Shape;116;p23"/>
          <p:cNvSpPr txBox="1"/>
          <p:nvPr>
            <p:ph idx="1" type="subTitle"/>
          </p:nvPr>
        </p:nvSpPr>
        <p:spPr>
          <a:xfrm>
            <a:off x="4444625" y="2787300"/>
            <a:ext cx="3403800" cy="6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17" name="Google Shape;117;p23"/>
          <p:cNvSpPr/>
          <p:nvPr>
            <p:ph idx="2" type="pic"/>
          </p:nvPr>
        </p:nvSpPr>
        <p:spPr>
          <a:xfrm flipH="1">
            <a:off x="333274" y="366800"/>
            <a:ext cx="3528900" cy="4781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21" name="Google Shape;121;p25"/>
          <p:cNvSpPr txBox="1"/>
          <p:nvPr>
            <p:ph hasCustomPrompt="1" idx="2" type="title"/>
          </p:nvPr>
        </p:nvSpPr>
        <p:spPr>
          <a:xfrm>
            <a:off x="815225" y="1536008"/>
            <a:ext cx="734700" cy="64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2" name="Google Shape;122;p25"/>
          <p:cNvSpPr txBox="1"/>
          <p:nvPr>
            <p:ph hasCustomPrompt="1" idx="3" type="title"/>
          </p:nvPr>
        </p:nvSpPr>
        <p:spPr>
          <a:xfrm>
            <a:off x="815225" y="2946541"/>
            <a:ext cx="734700" cy="64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3" name="Google Shape;123;p25"/>
          <p:cNvSpPr txBox="1"/>
          <p:nvPr>
            <p:ph hasCustomPrompt="1" idx="4" type="title"/>
          </p:nvPr>
        </p:nvSpPr>
        <p:spPr>
          <a:xfrm>
            <a:off x="3514500" y="1536008"/>
            <a:ext cx="734700" cy="64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4" name="Google Shape;124;p25"/>
          <p:cNvSpPr txBox="1"/>
          <p:nvPr>
            <p:ph hasCustomPrompt="1" idx="5" type="title"/>
          </p:nvPr>
        </p:nvSpPr>
        <p:spPr>
          <a:xfrm>
            <a:off x="3514500" y="2946541"/>
            <a:ext cx="734700" cy="64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5" name="Google Shape;125;p25"/>
          <p:cNvSpPr txBox="1"/>
          <p:nvPr>
            <p:ph hasCustomPrompt="1" idx="6" type="title"/>
          </p:nvPr>
        </p:nvSpPr>
        <p:spPr>
          <a:xfrm>
            <a:off x="6213775" y="1536008"/>
            <a:ext cx="734700" cy="64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6" name="Google Shape;126;p25"/>
          <p:cNvSpPr txBox="1"/>
          <p:nvPr>
            <p:ph hasCustomPrompt="1" idx="7" type="title"/>
          </p:nvPr>
        </p:nvSpPr>
        <p:spPr>
          <a:xfrm>
            <a:off x="6213775" y="2946541"/>
            <a:ext cx="734700" cy="64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7" name="Google Shape;127;p25"/>
          <p:cNvSpPr txBox="1"/>
          <p:nvPr>
            <p:ph idx="1" type="subTitle"/>
          </p:nvPr>
        </p:nvSpPr>
        <p:spPr>
          <a:xfrm>
            <a:off x="719975" y="2182500"/>
            <a:ext cx="2305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28" name="Google Shape;128;p25"/>
          <p:cNvSpPr txBox="1"/>
          <p:nvPr>
            <p:ph idx="8" type="subTitle"/>
          </p:nvPr>
        </p:nvSpPr>
        <p:spPr>
          <a:xfrm>
            <a:off x="3419250" y="2182500"/>
            <a:ext cx="2305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29" name="Google Shape;129;p25"/>
          <p:cNvSpPr txBox="1"/>
          <p:nvPr>
            <p:ph idx="9" type="subTitle"/>
          </p:nvPr>
        </p:nvSpPr>
        <p:spPr>
          <a:xfrm>
            <a:off x="6118525" y="2182500"/>
            <a:ext cx="2305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30" name="Google Shape;130;p25"/>
          <p:cNvSpPr txBox="1"/>
          <p:nvPr>
            <p:ph idx="13" type="subTitle"/>
          </p:nvPr>
        </p:nvSpPr>
        <p:spPr>
          <a:xfrm>
            <a:off x="719975" y="3593050"/>
            <a:ext cx="2305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31" name="Google Shape;131;p25"/>
          <p:cNvSpPr txBox="1"/>
          <p:nvPr>
            <p:ph idx="14" type="subTitle"/>
          </p:nvPr>
        </p:nvSpPr>
        <p:spPr>
          <a:xfrm>
            <a:off x="3419250" y="3593050"/>
            <a:ext cx="2305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32" name="Google Shape;132;p25"/>
          <p:cNvSpPr txBox="1"/>
          <p:nvPr>
            <p:ph idx="15" type="subTitle"/>
          </p:nvPr>
        </p:nvSpPr>
        <p:spPr>
          <a:xfrm>
            <a:off x="6118525" y="3593050"/>
            <a:ext cx="2305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grpSp>
        <p:nvGrpSpPr>
          <p:cNvPr id="133" name="Google Shape;133;p25"/>
          <p:cNvGrpSpPr/>
          <p:nvPr/>
        </p:nvGrpSpPr>
        <p:grpSpPr>
          <a:xfrm>
            <a:off x="-17547" y="372538"/>
            <a:ext cx="9179094" cy="4398425"/>
            <a:chOff x="-17547" y="372538"/>
            <a:chExt cx="9179094" cy="4398425"/>
          </a:xfrm>
        </p:grpSpPr>
        <p:cxnSp>
          <p:nvCxnSpPr>
            <p:cNvPr id="134" name="Google Shape;134;p25"/>
            <p:cNvCxnSpPr/>
            <p:nvPr/>
          </p:nvCxnSpPr>
          <p:spPr>
            <a:xfrm>
              <a:off x="-17547" y="372538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5" name="Google Shape;135;p25"/>
            <p:cNvCxnSpPr/>
            <p:nvPr/>
          </p:nvCxnSpPr>
          <p:spPr>
            <a:xfrm>
              <a:off x="-11553" y="4770963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/>
          <p:nvPr>
            <p:ph type="title"/>
          </p:nvPr>
        </p:nvSpPr>
        <p:spPr>
          <a:xfrm>
            <a:off x="722376" y="445319"/>
            <a:ext cx="7708500" cy="5760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138" name="Google Shape;138;p26"/>
          <p:cNvGrpSpPr/>
          <p:nvPr/>
        </p:nvGrpSpPr>
        <p:grpSpPr>
          <a:xfrm>
            <a:off x="329313" y="-30000"/>
            <a:ext cx="8489338" cy="5203500"/>
            <a:chOff x="329313" y="-30000"/>
            <a:chExt cx="8489338" cy="5203500"/>
          </a:xfrm>
        </p:grpSpPr>
        <p:cxnSp>
          <p:nvCxnSpPr>
            <p:cNvPr id="139" name="Google Shape;139;p26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0" name="Google Shape;140;p26"/>
            <p:cNvCxnSpPr/>
            <p:nvPr/>
          </p:nvCxnSpPr>
          <p:spPr>
            <a:xfrm rot="5400000">
              <a:off x="6216900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1_1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1701776" y="445325"/>
            <a:ext cx="1919100" cy="5760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143" name="Google Shape;143;p27"/>
          <p:cNvGrpSpPr/>
          <p:nvPr/>
        </p:nvGrpSpPr>
        <p:grpSpPr>
          <a:xfrm>
            <a:off x="329313" y="-30000"/>
            <a:ext cx="8489338" cy="5203500"/>
            <a:chOff x="329313" y="-30000"/>
            <a:chExt cx="8489338" cy="5203500"/>
          </a:xfrm>
        </p:grpSpPr>
        <p:cxnSp>
          <p:nvCxnSpPr>
            <p:cNvPr id="144" name="Google Shape;144;p27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5" name="Google Shape;145;p27"/>
            <p:cNvCxnSpPr/>
            <p:nvPr/>
          </p:nvCxnSpPr>
          <p:spPr>
            <a:xfrm rot="5400000">
              <a:off x="6216900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4_1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7" name="Google Shape;147;p28"/>
          <p:cNvCxnSpPr/>
          <p:nvPr/>
        </p:nvCxnSpPr>
        <p:spPr>
          <a:xfrm>
            <a:off x="-13975" y="4770975"/>
            <a:ext cx="8800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8" name="Google Shape;148;p28"/>
          <p:cNvSpPr txBox="1"/>
          <p:nvPr>
            <p:ph type="title"/>
          </p:nvPr>
        </p:nvSpPr>
        <p:spPr>
          <a:xfrm>
            <a:off x="713225" y="2799113"/>
            <a:ext cx="3861900" cy="64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49" name="Google Shape;149;p28"/>
          <p:cNvSpPr txBox="1"/>
          <p:nvPr>
            <p:ph idx="1" type="subTitle"/>
          </p:nvPr>
        </p:nvSpPr>
        <p:spPr>
          <a:xfrm>
            <a:off x="713225" y="3528200"/>
            <a:ext cx="38619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50" name="Google Shape;150;p28"/>
          <p:cNvSpPr/>
          <p:nvPr>
            <p:ph idx="2" type="pic"/>
          </p:nvPr>
        </p:nvSpPr>
        <p:spPr>
          <a:xfrm>
            <a:off x="329325" y="365760"/>
            <a:ext cx="4956600" cy="2357400"/>
          </a:xfrm>
          <a:prstGeom prst="rect">
            <a:avLst/>
          </a:prstGeom>
          <a:noFill/>
          <a:ln>
            <a:noFill/>
          </a:ln>
        </p:spPr>
      </p:sp>
      <p:sp>
        <p:nvSpPr>
          <p:cNvPr id="151" name="Google Shape;151;p28"/>
          <p:cNvSpPr/>
          <p:nvPr>
            <p:ph idx="3" type="pic"/>
          </p:nvPr>
        </p:nvSpPr>
        <p:spPr>
          <a:xfrm>
            <a:off x="5285675" y="365760"/>
            <a:ext cx="3528900" cy="4781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0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" name="Google Shape;153;p29"/>
          <p:cNvCxnSpPr/>
          <p:nvPr/>
        </p:nvCxnSpPr>
        <p:spPr>
          <a:xfrm>
            <a:off x="356400" y="372538"/>
            <a:ext cx="8812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4" name="Google Shape;154;p29"/>
          <p:cNvSpPr txBox="1"/>
          <p:nvPr>
            <p:ph type="title"/>
          </p:nvPr>
        </p:nvSpPr>
        <p:spPr>
          <a:xfrm>
            <a:off x="4110975" y="448050"/>
            <a:ext cx="4076700" cy="57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55" name="Google Shape;155;p29"/>
          <p:cNvSpPr txBox="1"/>
          <p:nvPr>
            <p:ph idx="1" type="subTitle"/>
          </p:nvPr>
        </p:nvSpPr>
        <p:spPr>
          <a:xfrm>
            <a:off x="4110972" y="1675890"/>
            <a:ext cx="40767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56" name="Google Shape;156;p29"/>
          <p:cNvSpPr/>
          <p:nvPr>
            <p:ph idx="2" type="pic"/>
          </p:nvPr>
        </p:nvSpPr>
        <p:spPr>
          <a:xfrm>
            <a:off x="3862175" y="2786075"/>
            <a:ext cx="4948500" cy="2357400"/>
          </a:xfrm>
          <a:prstGeom prst="rect">
            <a:avLst/>
          </a:prstGeom>
          <a:noFill/>
          <a:ln>
            <a:noFill/>
          </a:ln>
        </p:spPr>
      </p:sp>
      <p:sp>
        <p:nvSpPr>
          <p:cNvPr id="157" name="Google Shape;157;p29"/>
          <p:cNvSpPr/>
          <p:nvPr>
            <p:ph idx="3" type="pic"/>
          </p:nvPr>
        </p:nvSpPr>
        <p:spPr>
          <a:xfrm flipH="1">
            <a:off x="333274" y="366800"/>
            <a:ext cx="3528900" cy="4781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0_1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0"/>
          <p:cNvSpPr txBox="1"/>
          <p:nvPr>
            <p:ph type="title"/>
          </p:nvPr>
        </p:nvSpPr>
        <p:spPr>
          <a:xfrm>
            <a:off x="713250" y="445025"/>
            <a:ext cx="4635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60" name="Google Shape;160;p30"/>
          <p:cNvSpPr txBox="1"/>
          <p:nvPr>
            <p:ph idx="1" type="body"/>
          </p:nvPr>
        </p:nvSpPr>
        <p:spPr>
          <a:xfrm>
            <a:off x="713250" y="1281538"/>
            <a:ext cx="7717500" cy="24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indent="-304800" lvl="1" marL="91440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161" name="Google Shape;161;p30"/>
          <p:cNvGrpSpPr/>
          <p:nvPr/>
        </p:nvGrpSpPr>
        <p:grpSpPr>
          <a:xfrm>
            <a:off x="329313" y="-30000"/>
            <a:ext cx="8489338" cy="5203500"/>
            <a:chOff x="329313" y="-30000"/>
            <a:chExt cx="8489338" cy="5203500"/>
          </a:xfrm>
        </p:grpSpPr>
        <p:cxnSp>
          <p:nvCxnSpPr>
            <p:cNvPr id="162" name="Google Shape;162;p30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3" name="Google Shape;163;p30"/>
            <p:cNvCxnSpPr/>
            <p:nvPr/>
          </p:nvCxnSpPr>
          <p:spPr>
            <a:xfrm rot="5400000">
              <a:off x="6216900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0_1_1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1"/>
          <p:cNvSpPr txBox="1"/>
          <p:nvPr>
            <p:ph type="title"/>
          </p:nvPr>
        </p:nvSpPr>
        <p:spPr>
          <a:xfrm>
            <a:off x="713250" y="445025"/>
            <a:ext cx="4635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66" name="Google Shape;166;p31"/>
          <p:cNvSpPr txBox="1"/>
          <p:nvPr>
            <p:ph idx="1" type="body"/>
          </p:nvPr>
        </p:nvSpPr>
        <p:spPr>
          <a:xfrm>
            <a:off x="713250" y="1234451"/>
            <a:ext cx="77175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Char char="●"/>
              <a:defRPr/>
            </a:lvl1pPr>
            <a:lvl2pPr indent="-29845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00"/>
              <a:buFont typeface="DM Sans SemiBold"/>
              <a:buChar char="○"/>
              <a:defRPr/>
            </a:lvl2pPr>
            <a:lvl3pPr indent="-29845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■"/>
              <a:defRPr/>
            </a:lvl3pPr>
            <a:lvl4pPr indent="-29845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●"/>
              <a:defRPr/>
            </a:lvl4pPr>
            <a:lvl5pPr indent="-29845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○"/>
              <a:defRPr/>
            </a:lvl5pPr>
            <a:lvl6pPr indent="-29845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■"/>
              <a:defRPr/>
            </a:lvl6pPr>
            <a:lvl7pPr indent="-29845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●"/>
              <a:defRPr/>
            </a:lvl7pPr>
            <a:lvl8pPr indent="-29845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○"/>
              <a:defRPr/>
            </a:lvl8pPr>
            <a:lvl9pPr indent="-29845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■"/>
              <a:defRPr/>
            </a:lvl9pPr>
          </a:lstStyle>
          <a:p/>
        </p:txBody>
      </p:sp>
      <p:grpSp>
        <p:nvGrpSpPr>
          <p:cNvPr id="167" name="Google Shape;167;p31"/>
          <p:cNvGrpSpPr/>
          <p:nvPr/>
        </p:nvGrpSpPr>
        <p:grpSpPr>
          <a:xfrm>
            <a:off x="-17547" y="372550"/>
            <a:ext cx="9179094" cy="4398425"/>
            <a:chOff x="-17547" y="372550"/>
            <a:chExt cx="9179094" cy="4398425"/>
          </a:xfrm>
        </p:grpSpPr>
        <p:cxnSp>
          <p:nvCxnSpPr>
            <p:cNvPr id="168" name="Google Shape;168;p31"/>
            <p:cNvCxnSpPr/>
            <p:nvPr/>
          </p:nvCxnSpPr>
          <p:spPr>
            <a:xfrm>
              <a:off x="-17547" y="372550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9" name="Google Shape;169;p31"/>
            <p:cNvCxnSpPr/>
            <p:nvPr/>
          </p:nvCxnSpPr>
          <p:spPr>
            <a:xfrm>
              <a:off x="-11553" y="4770975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10_1_1_1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2"/>
          <p:cNvSpPr txBox="1"/>
          <p:nvPr>
            <p:ph type="title"/>
          </p:nvPr>
        </p:nvSpPr>
        <p:spPr>
          <a:xfrm>
            <a:off x="713250" y="445025"/>
            <a:ext cx="4635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72" name="Google Shape;172;p32"/>
          <p:cNvSpPr txBox="1"/>
          <p:nvPr>
            <p:ph idx="1" type="body"/>
          </p:nvPr>
        </p:nvSpPr>
        <p:spPr>
          <a:xfrm>
            <a:off x="713250" y="1234450"/>
            <a:ext cx="7717500" cy="284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Char char="●"/>
              <a:defRPr/>
            </a:lvl1pPr>
            <a:lvl2pPr indent="-29845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00"/>
              <a:buFont typeface="DM Sans SemiBold"/>
              <a:buChar char="○"/>
              <a:defRPr/>
            </a:lvl2pPr>
            <a:lvl3pPr indent="-29845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■"/>
              <a:defRPr/>
            </a:lvl3pPr>
            <a:lvl4pPr indent="-29845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●"/>
              <a:defRPr/>
            </a:lvl4pPr>
            <a:lvl5pPr indent="-29845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○"/>
              <a:defRPr/>
            </a:lvl5pPr>
            <a:lvl6pPr indent="-29845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■"/>
              <a:defRPr/>
            </a:lvl6pPr>
            <a:lvl7pPr indent="-29845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●"/>
              <a:defRPr/>
            </a:lvl7pPr>
            <a:lvl8pPr indent="-29845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○"/>
              <a:defRPr/>
            </a:lvl8pPr>
            <a:lvl9pPr indent="-29845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■"/>
              <a:defRPr/>
            </a:lvl9pPr>
          </a:lstStyle>
          <a:p/>
        </p:txBody>
      </p:sp>
      <p:grpSp>
        <p:nvGrpSpPr>
          <p:cNvPr id="173" name="Google Shape;173;p32"/>
          <p:cNvGrpSpPr/>
          <p:nvPr/>
        </p:nvGrpSpPr>
        <p:grpSpPr>
          <a:xfrm>
            <a:off x="329313" y="-30000"/>
            <a:ext cx="8489338" cy="5203500"/>
            <a:chOff x="329313" y="-30000"/>
            <a:chExt cx="8489338" cy="5203500"/>
          </a:xfrm>
        </p:grpSpPr>
        <p:cxnSp>
          <p:nvCxnSpPr>
            <p:cNvPr id="174" name="Google Shape;174;p32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5" name="Google Shape;175;p32"/>
            <p:cNvCxnSpPr/>
            <p:nvPr/>
          </p:nvCxnSpPr>
          <p:spPr>
            <a:xfrm rot="5400000">
              <a:off x="6216900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78" name="Google Shape;178;p33"/>
          <p:cNvSpPr txBox="1"/>
          <p:nvPr>
            <p:ph idx="1" type="subTitle"/>
          </p:nvPr>
        </p:nvSpPr>
        <p:spPr>
          <a:xfrm>
            <a:off x="3423150" y="1496525"/>
            <a:ext cx="50043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79" name="Google Shape;179;p33"/>
          <p:cNvSpPr txBox="1"/>
          <p:nvPr>
            <p:ph idx="2" type="subTitle"/>
          </p:nvPr>
        </p:nvSpPr>
        <p:spPr>
          <a:xfrm>
            <a:off x="3423150" y="2441513"/>
            <a:ext cx="50043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80" name="Google Shape;180;p33"/>
          <p:cNvSpPr txBox="1"/>
          <p:nvPr>
            <p:ph idx="3" type="subTitle"/>
          </p:nvPr>
        </p:nvSpPr>
        <p:spPr>
          <a:xfrm>
            <a:off x="3423150" y="3386513"/>
            <a:ext cx="50043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81" name="Google Shape;181;p33"/>
          <p:cNvSpPr txBox="1"/>
          <p:nvPr>
            <p:ph idx="4" type="subTitle"/>
          </p:nvPr>
        </p:nvSpPr>
        <p:spPr>
          <a:xfrm>
            <a:off x="716550" y="1619675"/>
            <a:ext cx="27066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82" name="Google Shape;182;p33"/>
          <p:cNvSpPr txBox="1"/>
          <p:nvPr>
            <p:ph idx="5" type="subTitle"/>
          </p:nvPr>
        </p:nvSpPr>
        <p:spPr>
          <a:xfrm>
            <a:off x="716554" y="2564663"/>
            <a:ext cx="27066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83" name="Google Shape;183;p33"/>
          <p:cNvSpPr txBox="1"/>
          <p:nvPr>
            <p:ph idx="6" type="subTitle"/>
          </p:nvPr>
        </p:nvSpPr>
        <p:spPr>
          <a:xfrm>
            <a:off x="716550" y="3509663"/>
            <a:ext cx="27045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grpSp>
        <p:nvGrpSpPr>
          <p:cNvPr id="184" name="Google Shape;184;p33"/>
          <p:cNvGrpSpPr/>
          <p:nvPr/>
        </p:nvGrpSpPr>
        <p:grpSpPr>
          <a:xfrm>
            <a:off x="-17547" y="372550"/>
            <a:ext cx="9179094" cy="4398425"/>
            <a:chOff x="-17547" y="372550"/>
            <a:chExt cx="9179094" cy="4398425"/>
          </a:xfrm>
        </p:grpSpPr>
        <p:cxnSp>
          <p:nvCxnSpPr>
            <p:cNvPr id="185" name="Google Shape;185;p33"/>
            <p:cNvCxnSpPr/>
            <p:nvPr/>
          </p:nvCxnSpPr>
          <p:spPr>
            <a:xfrm>
              <a:off x="-17547" y="372550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6" name="Google Shape;186;p33"/>
            <p:cNvCxnSpPr/>
            <p:nvPr/>
          </p:nvCxnSpPr>
          <p:spPr>
            <a:xfrm>
              <a:off x="-11553" y="4770975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89" name="Google Shape;189;p34"/>
          <p:cNvSpPr txBox="1"/>
          <p:nvPr>
            <p:ph idx="1" type="subTitle"/>
          </p:nvPr>
        </p:nvSpPr>
        <p:spPr>
          <a:xfrm>
            <a:off x="1152409" y="1741546"/>
            <a:ext cx="32958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90" name="Google Shape;190;p34"/>
          <p:cNvSpPr txBox="1"/>
          <p:nvPr>
            <p:ph idx="2" type="subTitle"/>
          </p:nvPr>
        </p:nvSpPr>
        <p:spPr>
          <a:xfrm>
            <a:off x="4695792" y="1741546"/>
            <a:ext cx="32958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91" name="Google Shape;191;p34"/>
          <p:cNvSpPr txBox="1"/>
          <p:nvPr>
            <p:ph idx="3" type="subTitle"/>
          </p:nvPr>
        </p:nvSpPr>
        <p:spPr>
          <a:xfrm>
            <a:off x="1152409" y="3429811"/>
            <a:ext cx="32958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92" name="Google Shape;192;p34"/>
          <p:cNvSpPr txBox="1"/>
          <p:nvPr>
            <p:ph idx="4" type="subTitle"/>
          </p:nvPr>
        </p:nvSpPr>
        <p:spPr>
          <a:xfrm>
            <a:off x="4695792" y="3429811"/>
            <a:ext cx="32913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93" name="Google Shape;193;p34"/>
          <p:cNvSpPr txBox="1"/>
          <p:nvPr>
            <p:ph idx="5" type="subTitle"/>
          </p:nvPr>
        </p:nvSpPr>
        <p:spPr>
          <a:xfrm>
            <a:off x="1152408" y="1248938"/>
            <a:ext cx="32958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194" name="Google Shape;194;p34"/>
          <p:cNvSpPr txBox="1"/>
          <p:nvPr>
            <p:ph idx="6" type="subTitle"/>
          </p:nvPr>
        </p:nvSpPr>
        <p:spPr>
          <a:xfrm>
            <a:off x="1152408" y="2937202"/>
            <a:ext cx="32958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195" name="Google Shape;195;p34"/>
          <p:cNvSpPr txBox="1"/>
          <p:nvPr>
            <p:ph idx="7" type="subTitle"/>
          </p:nvPr>
        </p:nvSpPr>
        <p:spPr>
          <a:xfrm>
            <a:off x="4695761" y="1248938"/>
            <a:ext cx="32958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196" name="Google Shape;196;p34"/>
          <p:cNvSpPr txBox="1"/>
          <p:nvPr>
            <p:ph idx="8" type="subTitle"/>
          </p:nvPr>
        </p:nvSpPr>
        <p:spPr>
          <a:xfrm>
            <a:off x="4695762" y="2937202"/>
            <a:ext cx="32913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grpSp>
        <p:nvGrpSpPr>
          <p:cNvPr id="197" name="Google Shape;197;p34"/>
          <p:cNvGrpSpPr/>
          <p:nvPr/>
        </p:nvGrpSpPr>
        <p:grpSpPr>
          <a:xfrm>
            <a:off x="-17547" y="372550"/>
            <a:ext cx="9179094" cy="4398425"/>
            <a:chOff x="-17547" y="372550"/>
            <a:chExt cx="9179094" cy="4398425"/>
          </a:xfrm>
        </p:grpSpPr>
        <p:cxnSp>
          <p:nvCxnSpPr>
            <p:cNvPr id="198" name="Google Shape;198;p34"/>
            <p:cNvCxnSpPr/>
            <p:nvPr/>
          </p:nvCxnSpPr>
          <p:spPr>
            <a:xfrm>
              <a:off x="-17547" y="372550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9" name="Google Shape;199;p34"/>
            <p:cNvCxnSpPr/>
            <p:nvPr/>
          </p:nvCxnSpPr>
          <p:spPr>
            <a:xfrm>
              <a:off x="-11553" y="4770975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02" name="Google Shape;202;p35"/>
          <p:cNvSpPr txBox="1"/>
          <p:nvPr>
            <p:ph idx="1" type="subTitle"/>
          </p:nvPr>
        </p:nvSpPr>
        <p:spPr>
          <a:xfrm>
            <a:off x="713065" y="1808037"/>
            <a:ext cx="24693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03" name="Google Shape;203;p35"/>
          <p:cNvSpPr txBox="1"/>
          <p:nvPr>
            <p:ph idx="2" type="subTitle"/>
          </p:nvPr>
        </p:nvSpPr>
        <p:spPr>
          <a:xfrm>
            <a:off x="3282140" y="1808042"/>
            <a:ext cx="25797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04" name="Google Shape;204;p35"/>
          <p:cNvSpPr txBox="1"/>
          <p:nvPr>
            <p:ph idx="3" type="subTitle"/>
          </p:nvPr>
        </p:nvSpPr>
        <p:spPr>
          <a:xfrm>
            <a:off x="713065" y="3335414"/>
            <a:ext cx="24693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05" name="Google Shape;205;p35"/>
          <p:cNvSpPr txBox="1"/>
          <p:nvPr>
            <p:ph idx="4" type="subTitle"/>
          </p:nvPr>
        </p:nvSpPr>
        <p:spPr>
          <a:xfrm>
            <a:off x="3282140" y="3335414"/>
            <a:ext cx="25797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06" name="Google Shape;206;p35"/>
          <p:cNvSpPr txBox="1"/>
          <p:nvPr>
            <p:ph idx="5" type="subTitle"/>
          </p:nvPr>
        </p:nvSpPr>
        <p:spPr>
          <a:xfrm>
            <a:off x="5961617" y="1808038"/>
            <a:ext cx="24693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07" name="Google Shape;207;p35"/>
          <p:cNvSpPr txBox="1"/>
          <p:nvPr>
            <p:ph idx="6" type="subTitle"/>
          </p:nvPr>
        </p:nvSpPr>
        <p:spPr>
          <a:xfrm>
            <a:off x="5961635" y="3335413"/>
            <a:ext cx="24693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08" name="Google Shape;208;p35"/>
          <p:cNvSpPr txBox="1"/>
          <p:nvPr>
            <p:ph idx="7" type="subTitle"/>
          </p:nvPr>
        </p:nvSpPr>
        <p:spPr>
          <a:xfrm>
            <a:off x="713065" y="1315432"/>
            <a:ext cx="24693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209" name="Google Shape;209;p35"/>
          <p:cNvSpPr txBox="1"/>
          <p:nvPr>
            <p:ph idx="8" type="subTitle"/>
          </p:nvPr>
        </p:nvSpPr>
        <p:spPr>
          <a:xfrm>
            <a:off x="3282141" y="1315432"/>
            <a:ext cx="25773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210" name="Google Shape;210;p35"/>
          <p:cNvSpPr txBox="1"/>
          <p:nvPr>
            <p:ph idx="9" type="subTitle"/>
          </p:nvPr>
        </p:nvSpPr>
        <p:spPr>
          <a:xfrm>
            <a:off x="5961620" y="1315432"/>
            <a:ext cx="24669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211" name="Google Shape;211;p35"/>
          <p:cNvSpPr txBox="1"/>
          <p:nvPr>
            <p:ph idx="13" type="subTitle"/>
          </p:nvPr>
        </p:nvSpPr>
        <p:spPr>
          <a:xfrm>
            <a:off x="713065" y="2842822"/>
            <a:ext cx="24693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212" name="Google Shape;212;p35"/>
          <p:cNvSpPr txBox="1"/>
          <p:nvPr>
            <p:ph idx="14" type="subTitle"/>
          </p:nvPr>
        </p:nvSpPr>
        <p:spPr>
          <a:xfrm>
            <a:off x="3282141" y="2842818"/>
            <a:ext cx="25773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213" name="Google Shape;213;p35"/>
          <p:cNvSpPr txBox="1"/>
          <p:nvPr>
            <p:ph idx="15" type="subTitle"/>
          </p:nvPr>
        </p:nvSpPr>
        <p:spPr>
          <a:xfrm>
            <a:off x="5961620" y="2842812"/>
            <a:ext cx="24693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grpSp>
        <p:nvGrpSpPr>
          <p:cNvPr id="214" name="Google Shape;214;p35"/>
          <p:cNvGrpSpPr/>
          <p:nvPr/>
        </p:nvGrpSpPr>
        <p:grpSpPr>
          <a:xfrm>
            <a:off x="329313" y="-30000"/>
            <a:ext cx="8489338" cy="5203500"/>
            <a:chOff x="329313" y="-30000"/>
            <a:chExt cx="8489338" cy="5203500"/>
          </a:xfrm>
        </p:grpSpPr>
        <p:cxnSp>
          <p:nvCxnSpPr>
            <p:cNvPr id="215" name="Google Shape;215;p35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6" name="Google Shape;216;p35"/>
            <p:cNvCxnSpPr/>
            <p:nvPr/>
          </p:nvCxnSpPr>
          <p:spPr>
            <a:xfrm rot="5400000">
              <a:off x="6216900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p36"/>
          <p:cNvGrpSpPr/>
          <p:nvPr/>
        </p:nvGrpSpPr>
        <p:grpSpPr>
          <a:xfrm>
            <a:off x="-4800" y="372538"/>
            <a:ext cx="8791541" cy="4402838"/>
            <a:chOff x="-4800" y="372538"/>
            <a:chExt cx="8791541" cy="4402838"/>
          </a:xfrm>
        </p:grpSpPr>
        <p:cxnSp>
          <p:nvCxnSpPr>
            <p:cNvPr id="219" name="Google Shape;219;p36"/>
            <p:cNvCxnSpPr/>
            <p:nvPr/>
          </p:nvCxnSpPr>
          <p:spPr>
            <a:xfrm>
              <a:off x="-4800" y="372538"/>
              <a:ext cx="8787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0" name="Google Shape;220;p36"/>
            <p:cNvCxnSpPr/>
            <p:nvPr/>
          </p:nvCxnSpPr>
          <p:spPr>
            <a:xfrm>
              <a:off x="941" y="4770963"/>
              <a:ext cx="8785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1" name="Google Shape;221;p36"/>
            <p:cNvCxnSpPr/>
            <p:nvPr/>
          </p:nvCxnSpPr>
          <p:spPr>
            <a:xfrm>
              <a:off x="333275" y="377375"/>
              <a:ext cx="0" cy="4398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22" name="Google Shape;222;p36"/>
          <p:cNvSpPr txBox="1"/>
          <p:nvPr>
            <p:ph type="title"/>
          </p:nvPr>
        </p:nvSpPr>
        <p:spPr>
          <a:xfrm>
            <a:off x="713259" y="539500"/>
            <a:ext cx="4020300" cy="12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3" name="Google Shape;223;p36"/>
          <p:cNvSpPr txBox="1"/>
          <p:nvPr>
            <p:ph idx="1" type="subTitle"/>
          </p:nvPr>
        </p:nvSpPr>
        <p:spPr>
          <a:xfrm>
            <a:off x="713225" y="1656202"/>
            <a:ext cx="4020300" cy="116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24" name="Google Shape;224;p36"/>
          <p:cNvSpPr/>
          <p:nvPr>
            <p:ph idx="2" type="pic"/>
          </p:nvPr>
        </p:nvSpPr>
        <p:spPr>
          <a:xfrm flipH="1">
            <a:off x="5285675" y="365760"/>
            <a:ext cx="3528900" cy="4781100"/>
          </a:xfrm>
          <a:prstGeom prst="rect">
            <a:avLst/>
          </a:prstGeom>
          <a:noFill/>
          <a:ln>
            <a:noFill/>
          </a:ln>
        </p:spPr>
      </p:sp>
      <p:sp>
        <p:nvSpPr>
          <p:cNvPr id="225" name="Google Shape;225;p36"/>
          <p:cNvSpPr txBox="1"/>
          <p:nvPr/>
        </p:nvSpPr>
        <p:spPr>
          <a:xfrm>
            <a:off x="713275" y="3566498"/>
            <a:ext cx="3582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CREDITS:</a:t>
            </a:r>
            <a:r>
              <a:rPr lang="en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This presentation template was created by </a:t>
            </a:r>
            <a:r>
              <a:rPr b="1" lang="en" sz="1000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, and includes icons by </a:t>
            </a:r>
            <a:r>
              <a:rPr b="1" lang="en" sz="1000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, and infographics &amp; images by </a:t>
            </a:r>
            <a:r>
              <a:rPr b="1" lang="en" sz="1000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000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endParaRPr b="1" sz="1000" u="sng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7" name="Google Shape;227;p37"/>
          <p:cNvGrpSpPr/>
          <p:nvPr/>
        </p:nvGrpSpPr>
        <p:grpSpPr>
          <a:xfrm>
            <a:off x="329313" y="-30000"/>
            <a:ext cx="8489338" cy="5203500"/>
            <a:chOff x="329313" y="-30000"/>
            <a:chExt cx="8489338" cy="5203500"/>
          </a:xfrm>
        </p:grpSpPr>
        <p:cxnSp>
          <p:nvCxnSpPr>
            <p:cNvPr id="228" name="Google Shape;228;p37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9" name="Google Shape;229;p37"/>
            <p:cNvCxnSpPr/>
            <p:nvPr/>
          </p:nvCxnSpPr>
          <p:spPr>
            <a:xfrm rot="5400000">
              <a:off x="6216900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oogle Shape;231;p38"/>
          <p:cNvGrpSpPr/>
          <p:nvPr/>
        </p:nvGrpSpPr>
        <p:grpSpPr>
          <a:xfrm>
            <a:off x="-17547" y="372550"/>
            <a:ext cx="9179094" cy="4398425"/>
            <a:chOff x="-17547" y="372550"/>
            <a:chExt cx="9179094" cy="4398425"/>
          </a:xfrm>
        </p:grpSpPr>
        <p:cxnSp>
          <p:nvCxnSpPr>
            <p:cNvPr id="232" name="Google Shape;232;p38"/>
            <p:cNvCxnSpPr/>
            <p:nvPr/>
          </p:nvCxnSpPr>
          <p:spPr>
            <a:xfrm>
              <a:off x="-17547" y="372550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33" name="Google Shape;233;p38"/>
            <p:cNvCxnSpPr/>
            <p:nvPr/>
          </p:nvCxnSpPr>
          <p:spPr>
            <a:xfrm>
              <a:off x="-11553" y="4770975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theme" Target="../theme/theme3.xml"/><Relationship Id="rId25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erif Display"/>
              <a:buNone/>
              <a:defRPr sz="3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3048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3048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3048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3048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3048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3048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3048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3048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fairfaxcounty.gov/soil-water-conservation/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fairfaxcounty.gov/soil-water-conservation/community-programs-and-presentation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9"/>
          <p:cNvSpPr txBox="1"/>
          <p:nvPr>
            <p:ph idx="4294967295" type="ctrTitle"/>
          </p:nvPr>
        </p:nvSpPr>
        <p:spPr>
          <a:xfrm>
            <a:off x="443675" y="791025"/>
            <a:ext cx="8520000" cy="193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/>
              <a:t>Northern </a:t>
            </a:r>
            <a:r>
              <a:rPr lang="en" sz="4300"/>
              <a:t>Virginia Soil</a:t>
            </a:r>
            <a:r>
              <a:rPr lang="en" sz="4300">
                <a:solidFill>
                  <a:srgbClr val="FFFFFF"/>
                </a:solidFill>
              </a:rPr>
              <a:t> and Water Conservation District</a:t>
            </a:r>
            <a:endParaRPr sz="43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300"/>
          </a:p>
        </p:txBody>
      </p:sp>
      <p:sp>
        <p:nvSpPr>
          <p:cNvPr id="239" name="Google Shape;239;p39"/>
          <p:cNvSpPr txBox="1"/>
          <p:nvPr>
            <p:ph idx="4294967295" type="subTitle"/>
          </p:nvPr>
        </p:nvSpPr>
        <p:spPr>
          <a:xfrm>
            <a:off x="851675" y="4127800"/>
            <a:ext cx="7704000" cy="3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u="sng">
                <a:latin typeface="Raleway"/>
                <a:ea typeface="Raleway"/>
                <a:cs typeface="Raleway"/>
                <a:sym typeface="Raleway"/>
                <a:hlinkClick r:id="rId3"/>
              </a:rPr>
              <a:t>https://www.fairfaxcounty.gov/soil-water-conservation/</a:t>
            </a:r>
            <a:r>
              <a:rPr lang="en" sz="2200">
                <a:latin typeface="Raleway"/>
                <a:ea typeface="Raleway"/>
                <a:cs typeface="Raleway"/>
                <a:sym typeface="Raleway"/>
              </a:rPr>
              <a:t> </a:t>
            </a:r>
            <a:endParaRPr sz="22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200">
                <a:latin typeface="Raleway"/>
                <a:ea typeface="Raleway"/>
                <a:cs typeface="Raleway"/>
                <a:sym typeface="Raleway"/>
              </a:rPr>
              <a:t> </a:t>
            </a:r>
            <a:endParaRPr sz="22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40" name="Google Shape;240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1001" y="2376775"/>
            <a:ext cx="2882826" cy="149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0"/>
          <p:cNvSpPr txBox="1"/>
          <p:nvPr>
            <p:ph type="title"/>
          </p:nvPr>
        </p:nvSpPr>
        <p:spPr>
          <a:xfrm>
            <a:off x="697425" y="19687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History of the District</a:t>
            </a:r>
            <a:endParaRPr sz="3300"/>
          </a:p>
        </p:txBody>
      </p:sp>
      <p:sp>
        <p:nvSpPr>
          <p:cNvPr id="246" name="Google Shape;246;p40"/>
          <p:cNvSpPr txBox="1"/>
          <p:nvPr>
            <p:ph idx="1" type="subTitle"/>
          </p:nvPr>
        </p:nvSpPr>
        <p:spPr>
          <a:xfrm>
            <a:off x="323350" y="924925"/>
            <a:ext cx="8471100" cy="63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aleway"/>
              <a:buChar char="❖"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Originally established in the 1930s, the Soil and Water Conservation Districts worked to conserve and reduce soil erosion and runoff, as well as conserve water resources and to reduce flooding. 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aleway"/>
              <a:buChar char="❖"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The SWCD was founded in 1945 by citizens, who wanted to conserve resources. Now, the SWCD is apart of 47 conservation districts all across the state. 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aleway"/>
              <a:buChar char="❖"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Not a regulatory agency, but rather a collaborative </a:t>
            </a: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effort</a:t>
            </a: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 working with community </a:t>
            </a: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members</a:t>
            </a: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 as well the county to provide educational and </a:t>
            </a: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community</a:t>
            </a: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 engagement opportunities. 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1"/>
          <p:cNvSpPr txBox="1"/>
          <p:nvPr>
            <p:ph type="title"/>
          </p:nvPr>
        </p:nvSpPr>
        <p:spPr>
          <a:xfrm>
            <a:off x="697425" y="15175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Current District Activities</a:t>
            </a:r>
            <a:endParaRPr sz="3300"/>
          </a:p>
        </p:txBody>
      </p:sp>
      <p:sp>
        <p:nvSpPr>
          <p:cNvPr id="252" name="Google Shape;252;p41"/>
          <p:cNvSpPr txBox="1"/>
          <p:nvPr>
            <p:ph idx="1" type="subTitle"/>
          </p:nvPr>
        </p:nvSpPr>
        <p:spPr>
          <a:xfrm>
            <a:off x="248150" y="917400"/>
            <a:ext cx="85800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❖"/>
            </a:pPr>
            <a:r>
              <a:rPr b="1" lang="en" sz="1800">
                <a:latin typeface="Raleway"/>
                <a:ea typeface="Raleway"/>
                <a:cs typeface="Raleway"/>
                <a:sym typeface="Raleway"/>
              </a:rPr>
              <a:t>Green Breakfast Events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➢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Spread out on Saturday mornings across the year, these events </a:t>
            </a:r>
            <a:r>
              <a:rPr lang="en">
                <a:latin typeface="Raleway"/>
                <a:ea typeface="Raleway"/>
                <a:cs typeface="Raleway"/>
                <a:sym typeface="Raleway"/>
              </a:rPr>
              <a:t>foster discussions on natural resources and environmental issues over some delicious food.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❖"/>
            </a:pPr>
            <a:r>
              <a:rPr b="1" lang="en" sz="1800">
                <a:latin typeface="Raleway"/>
                <a:ea typeface="Raleway"/>
                <a:cs typeface="Raleway"/>
                <a:sym typeface="Raleway"/>
              </a:rPr>
              <a:t>The Watershed </a:t>
            </a:r>
            <a:r>
              <a:rPr b="1" lang="en" sz="1800">
                <a:latin typeface="Raleway"/>
                <a:ea typeface="Raleway"/>
                <a:cs typeface="Raleway"/>
                <a:sym typeface="Raleway"/>
              </a:rPr>
              <a:t>Calendar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➢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A monthly newsletter that spreads the word about recent conservation news, as well as stream monitoring events, special events, as well as deadlines on applying for different workshops and camps. 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❖"/>
            </a:pPr>
            <a:r>
              <a:rPr b="1" lang="en" sz="1800">
                <a:latin typeface="Raleway"/>
                <a:ea typeface="Raleway"/>
                <a:cs typeface="Raleway"/>
                <a:sym typeface="Raleway"/>
              </a:rPr>
              <a:t>Native Seedling Sales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➢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An </a:t>
            </a:r>
            <a:r>
              <a:rPr lang="en">
                <a:latin typeface="Raleway"/>
                <a:ea typeface="Raleway"/>
                <a:cs typeface="Raleway"/>
                <a:sym typeface="Raleway"/>
              </a:rPr>
              <a:t>annual</a:t>
            </a:r>
            <a:r>
              <a:rPr lang="en">
                <a:latin typeface="Raleway"/>
                <a:ea typeface="Raleway"/>
                <a:cs typeface="Raleway"/>
                <a:sym typeface="Raleway"/>
              </a:rPr>
              <a:t> sale that encourages residents to cultivate native plants, flowers, shrubs, and trees right in their </a:t>
            </a:r>
            <a:r>
              <a:rPr lang="en">
                <a:latin typeface="Raleway"/>
                <a:ea typeface="Raleway"/>
                <a:cs typeface="Raleway"/>
                <a:sym typeface="Raleway"/>
              </a:rPr>
              <a:t>backyards. 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2"/>
          <p:cNvSpPr txBox="1"/>
          <p:nvPr>
            <p:ph type="title"/>
          </p:nvPr>
        </p:nvSpPr>
        <p:spPr>
          <a:xfrm>
            <a:off x="667425" y="1128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Who is Operating the District?</a:t>
            </a:r>
            <a:endParaRPr sz="3300"/>
          </a:p>
        </p:txBody>
      </p:sp>
      <p:sp>
        <p:nvSpPr>
          <p:cNvPr id="258" name="Google Shape;258;p42"/>
          <p:cNvSpPr txBox="1"/>
          <p:nvPr>
            <p:ph idx="1" type="subTitle"/>
          </p:nvPr>
        </p:nvSpPr>
        <p:spPr>
          <a:xfrm>
            <a:off x="255675" y="955000"/>
            <a:ext cx="8527500" cy="62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Raleway"/>
              <a:buChar char="❖"/>
            </a:pPr>
            <a:r>
              <a:rPr b="1" lang="en" sz="1900">
                <a:latin typeface="Raleway"/>
                <a:ea typeface="Raleway"/>
                <a:cs typeface="Raleway"/>
                <a:sym typeface="Raleway"/>
              </a:rPr>
              <a:t>5 Board of Directors</a:t>
            </a:r>
            <a:endParaRPr b="1" sz="1900">
              <a:latin typeface="Raleway"/>
              <a:ea typeface="Raleway"/>
              <a:cs typeface="Raleway"/>
              <a:sym typeface="Raleway"/>
            </a:endParaRPr>
          </a:p>
          <a:p>
            <a:pPr indent="-3492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Raleway"/>
              <a:buChar char="➢"/>
            </a:pPr>
            <a:r>
              <a:rPr lang="en" sz="1900">
                <a:latin typeface="Raleway"/>
                <a:ea typeface="Raleway"/>
                <a:cs typeface="Raleway"/>
                <a:sym typeface="Raleway"/>
              </a:rPr>
              <a:t>Every 4 years, 3 Board members are elected</a:t>
            </a:r>
            <a:endParaRPr sz="1900">
              <a:latin typeface="Raleway"/>
              <a:ea typeface="Raleway"/>
              <a:cs typeface="Raleway"/>
              <a:sym typeface="Raleway"/>
            </a:endParaRPr>
          </a:p>
          <a:p>
            <a:pPr indent="-3492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Raleway"/>
              <a:buChar char="➢"/>
            </a:pPr>
            <a:r>
              <a:rPr lang="en" sz="1900">
                <a:latin typeface="Raleway"/>
                <a:ea typeface="Raleway"/>
                <a:cs typeface="Raleway"/>
                <a:sym typeface="Raleway"/>
              </a:rPr>
              <a:t>Board Meetings are on the 4th Tuesday of every </a:t>
            </a:r>
            <a:r>
              <a:rPr lang="en" sz="1900">
                <a:latin typeface="Raleway"/>
                <a:ea typeface="Raleway"/>
                <a:cs typeface="Raleway"/>
                <a:sym typeface="Raleway"/>
              </a:rPr>
              <a:t>month</a:t>
            </a:r>
            <a:endParaRPr sz="1900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Raleway"/>
              <a:ea typeface="Raleway"/>
              <a:cs typeface="Raleway"/>
              <a:sym typeface="Raleway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Raleway"/>
              <a:buChar char="❖"/>
            </a:pPr>
            <a:r>
              <a:rPr b="1" lang="en" sz="1900">
                <a:latin typeface="Raleway"/>
                <a:ea typeface="Raleway"/>
                <a:cs typeface="Raleway"/>
                <a:sym typeface="Raleway"/>
              </a:rPr>
              <a:t>District staff</a:t>
            </a:r>
            <a:endParaRPr b="1" sz="1900">
              <a:latin typeface="Raleway"/>
              <a:ea typeface="Raleway"/>
              <a:cs typeface="Raleway"/>
              <a:sym typeface="Raleway"/>
            </a:endParaRPr>
          </a:p>
          <a:p>
            <a:pPr indent="-3492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Raleway"/>
              <a:buChar char="➢"/>
            </a:pPr>
            <a:r>
              <a:rPr lang="en" sz="1900">
                <a:latin typeface="Raleway"/>
                <a:ea typeface="Raleway"/>
                <a:cs typeface="Raleway"/>
                <a:sym typeface="Raleway"/>
              </a:rPr>
              <a:t>Works to achieve the goals set by the Board of Directors</a:t>
            </a:r>
            <a:endParaRPr sz="1900">
              <a:latin typeface="Raleway"/>
              <a:ea typeface="Raleway"/>
              <a:cs typeface="Raleway"/>
              <a:sym typeface="Raleway"/>
            </a:endParaRPr>
          </a:p>
          <a:p>
            <a:pPr indent="-3492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Raleway"/>
              <a:buChar char="➢"/>
            </a:pPr>
            <a:r>
              <a:rPr lang="en" sz="1900">
                <a:latin typeface="Raleway"/>
                <a:ea typeface="Raleway"/>
                <a:cs typeface="Raleway"/>
                <a:sym typeface="Raleway"/>
              </a:rPr>
              <a:t>Consists of Urban Conservationist Specialists and Engineers, Urban Agricultural Specialists, Communications and Education Specialists, and Soil and Water Quality Specialists.  </a:t>
            </a:r>
            <a:endParaRPr sz="1900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Raleway"/>
              <a:ea typeface="Raleway"/>
              <a:cs typeface="Raleway"/>
              <a:sym typeface="Raleway"/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Raleway"/>
              <a:buChar char="❖"/>
            </a:pPr>
            <a:r>
              <a:rPr lang="en" sz="1900">
                <a:latin typeface="Raleway"/>
                <a:ea typeface="Raleway"/>
                <a:cs typeface="Raleway"/>
                <a:sym typeface="Raleway"/>
              </a:rPr>
              <a:t>The staff also has </a:t>
            </a:r>
            <a:r>
              <a:rPr b="1" lang="en" sz="1900">
                <a:latin typeface="Raleway"/>
                <a:ea typeface="Raleway"/>
                <a:cs typeface="Raleway"/>
                <a:sym typeface="Raleway"/>
              </a:rPr>
              <a:t>interns </a:t>
            </a:r>
            <a:r>
              <a:rPr lang="en" sz="1900">
                <a:latin typeface="Raleway"/>
                <a:ea typeface="Raleway"/>
                <a:cs typeface="Raleway"/>
                <a:sym typeface="Raleway"/>
              </a:rPr>
              <a:t>that support their goals and activities, and works alongside </a:t>
            </a:r>
            <a:r>
              <a:rPr b="1" lang="en" sz="1900">
                <a:latin typeface="Raleway"/>
                <a:ea typeface="Raleway"/>
                <a:cs typeface="Raleway"/>
                <a:sym typeface="Raleway"/>
              </a:rPr>
              <a:t>community partners</a:t>
            </a:r>
            <a:r>
              <a:rPr lang="en" sz="1900">
                <a:latin typeface="Raleway"/>
                <a:ea typeface="Raleway"/>
                <a:cs typeface="Raleway"/>
                <a:sym typeface="Raleway"/>
              </a:rPr>
              <a:t> that support one another. </a:t>
            </a:r>
            <a:r>
              <a:rPr lang="en" sz="1900">
                <a:latin typeface="Raleway"/>
                <a:ea typeface="Raleway"/>
                <a:cs typeface="Raleway"/>
                <a:sym typeface="Raleway"/>
              </a:rPr>
              <a:t> </a:t>
            </a:r>
            <a:endParaRPr sz="19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3"/>
          <p:cNvSpPr txBox="1"/>
          <p:nvPr>
            <p:ph type="title"/>
          </p:nvPr>
        </p:nvSpPr>
        <p:spPr>
          <a:xfrm>
            <a:off x="689925" y="1893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Future Plans</a:t>
            </a:r>
            <a:endParaRPr sz="3300"/>
          </a:p>
        </p:txBody>
      </p:sp>
      <p:sp>
        <p:nvSpPr>
          <p:cNvPr id="264" name="Google Shape;264;p43"/>
          <p:cNvSpPr txBox="1"/>
          <p:nvPr>
            <p:ph idx="1" type="subTitle"/>
          </p:nvPr>
        </p:nvSpPr>
        <p:spPr>
          <a:xfrm>
            <a:off x="330875" y="1143000"/>
            <a:ext cx="8474700" cy="43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aleway"/>
              <a:buChar char="❖"/>
            </a:pP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The district plans to continue to provide educational and volunteering </a:t>
            </a: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opportunities</a:t>
            </a: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, as well as </a:t>
            </a: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opportunities for community collaboration and discussion. </a:t>
            </a:r>
            <a:endParaRPr b="1"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aleway"/>
              <a:buChar char="❖"/>
            </a:pP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 Not only with their </a:t>
            </a: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newsletter</a:t>
            </a: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, the SWCD also updates and provides educational resources, and news about their upcoming events on their website, to keep community members informed and </a:t>
            </a: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engaged with current news and events. </a:t>
            </a:r>
            <a:endParaRPr b="1" sz="2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4"/>
          <p:cNvSpPr txBox="1"/>
          <p:nvPr>
            <p:ph type="title"/>
          </p:nvPr>
        </p:nvSpPr>
        <p:spPr>
          <a:xfrm>
            <a:off x="697425" y="23445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References</a:t>
            </a:r>
            <a:endParaRPr sz="3300"/>
          </a:p>
        </p:txBody>
      </p:sp>
      <p:sp>
        <p:nvSpPr>
          <p:cNvPr id="270" name="Google Shape;270;p44"/>
          <p:cNvSpPr txBox="1"/>
          <p:nvPr>
            <p:ph idx="1" type="subTitle"/>
          </p:nvPr>
        </p:nvSpPr>
        <p:spPr>
          <a:xfrm>
            <a:off x="218075" y="857250"/>
            <a:ext cx="8595000" cy="72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600"/>
              <a:buFont typeface="Raleway"/>
              <a:buChar char="❖"/>
            </a:pP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Fairfax County. (2025). </a:t>
            </a:r>
            <a:r>
              <a:rPr i="1" lang="en" sz="1600">
                <a:latin typeface="Raleway"/>
                <a:ea typeface="Raleway"/>
                <a:cs typeface="Raleway"/>
                <a:sym typeface="Raleway"/>
              </a:rPr>
              <a:t>Community Programs and Presentations</a:t>
            </a: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. Fairfax County Virginia. </a:t>
            </a:r>
            <a:r>
              <a:rPr lang="en" sz="1600" u="sng">
                <a:latin typeface="Raleway"/>
                <a:ea typeface="Raleway"/>
                <a:cs typeface="Raleway"/>
                <a:sym typeface="Raleway"/>
                <a:hlinkClick r:id="rId3"/>
              </a:rPr>
              <a:t>https://www.fairfaxcounty.gov/soil-water-conservation/community-programs-and-presentations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600"/>
              <a:buFont typeface="Raleway"/>
              <a:buChar char="❖"/>
            </a:pP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Fairfax County. (2025). </a:t>
            </a:r>
            <a:r>
              <a:rPr i="1" lang="en" sz="1600">
                <a:latin typeface="Raleway"/>
                <a:ea typeface="Raleway"/>
                <a:cs typeface="Raleway"/>
                <a:sym typeface="Raleway"/>
              </a:rPr>
              <a:t>Northern Virginia Soil and Water Conservation District</a:t>
            </a: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. Fairfax County Virginia. https://www.fairfaxcounty.gov/soil-water-conservation/ 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600"/>
              <a:buFont typeface="Raleway"/>
              <a:buChar char="❖"/>
            </a:pP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Fairfax County. (2025a). </a:t>
            </a:r>
            <a:r>
              <a:rPr i="1" lang="en" sz="1600">
                <a:latin typeface="Raleway"/>
                <a:ea typeface="Raleway"/>
                <a:cs typeface="Raleway"/>
                <a:sym typeface="Raleway"/>
              </a:rPr>
              <a:t>Board of Directors and Staff</a:t>
            </a: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. Fairfax County Virginia. https://www.fairfaxcounty.gov/soil-water-conservation/board-staff-info 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age Green Palette Portfolio by Slidesgo">
  <a:themeElements>
    <a:clrScheme name="Simple Light">
      <a:dk1>
        <a:srgbClr val="FFFFFF"/>
      </a:dk1>
      <a:lt1>
        <a:srgbClr val="485A4E"/>
      </a:lt1>
      <a:dk2>
        <a:srgbClr val="39734D"/>
      </a:dk2>
      <a:lt2>
        <a:srgbClr val="53A66F"/>
      </a:lt2>
      <a:accent1>
        <a:srgbClr val="85A690"/>
      </a:accent1>
      <a:accent2>
        <a:srgbClr val="C2F2D2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