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DM Sans"/>
      <p:regular r:id="rId15"/>
      <p:bold r:id="rId16"/>
      <p:italic r:id="rId17"/>
      <p:boldItalic r:id="rId18"/>
    </p:embeddedFont>
    <p:embeddedFont>
      <p:font typeface="DM Serif Display"/>
      <p:regular r:id="rId19"/>
      <p: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erifDisplay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font" Target="fonts/Raleway-regular.fntdata"/><Relationship Id="rId10" Type="http://schemas.openxmlformats.org/officeDocument/2006/relationships/slide" Target="slides/slide4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5" Type="http://schemas.openxmlformats.org/officeDocument/2006/relationships/font" Target="fonts/DMSans-regular.fntdata"/><Relationship Id="rId14" Type="http://schemas.openxmlformats.org/officeDocument/2006/relationships/font" Target="fonts/Raleway-boldItalic.fntdata"/><Relationship Id="rId17" Type="http://schemas.openxmlformats.org/officeDocument/2006/relationships/font" Target="fonts/DMSans-italic.fntdata"/><Relationship Id="rId16" Type="http://schemas.openxmlformats.org/officeDocument/2006/relationships/font" Target="fonts/DMSans-bold.fntdata"/><Relationship Id="rId19" Type="http://schemas.openxmlformats.org/officeDocument/2006/relationships/font" Target="fonts/DMSerifDisplay-regular.fntdata"/><Relationship Id="rId18" Type="http://schemas.openxmlformats.org/officeDocument/2006/relationships/font" Target="fonts/DM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b038625887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b038625887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03862588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b03862588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b038625887_1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b038625887_1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b038625887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b038625887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55" name="Google Shape;55;p14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4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4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" name="Google Shape;58;p14"/>
          <p:cNvSpPr txBox="1"/>
          <p:nvPr>
            <p:ph type="ctrTitle"/>
          </p:nvPr>
        </p:nvSpPr>
        <p:spPr>
          <a:xfrm>
            <a:off x="713225" y="1248000"/>
            <a:ext cx="3876000" cy="22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55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713225" y="3464400"/>
            <a:ext cx="3876000" cy="431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14"/>
          <p:cNvSpPr/>
          <p:nvPr>
            <p:ph idx="2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5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63" name="Google Shape;63;p15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5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" name="Google Shape;65;p15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" name="Google Shape;66;p15"/>
          <p:cNvSpPr txBox="1"/>
          <p:nvPr>
            <p:ph type="title"/>
          </p:nvPr>
        </p:nvSpPr>
        <p:spPr>
          <a:xfrm>
            <a:off x="614350" y="2648700"/>
            <a:ext cx="26628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hasCustomPrompt="1" idx="2" type="title"/>
          </p:nvPr>
        </p:nvSpPr>
        <p:spPr>
          <a:xfrm>
            <a:off x="713225" y="1540500"/>
            <a:ext cx="1288800" cy="110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/>
          <p:nvPr>
            <p:ph idx="3" type="pic"/>
          </p:nvPr>
        </p:nvSpPr>
        <p:spPr>
          <a:xfrm flipH="1">
            <a:off x="5285802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720000" y="1101025"/>
            <a:ext cx="7704000" cy="314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72" name="Google Shape;72;p16"/>
          <p:cNvGrpSpPr/>
          <p:nvPr/>
        </p:nvGrpSpPr>
        <p:grpSpPr>
          <a:xfrm>
            <a:off x="329313" y="-30000"/>
            <a:ext cx="8485375" cy="5203500"/>
            <a:chOff x="329313" y="-30000"/>
            <a:chExt cx="8485375" cy="5203500"/>
          </a:xfrm>
        </p:grpSpPr>
        <p:cxnSp>
          <p:nvCxnSpPr>
            <p:cNvPr id="73" name="Google Shape;73;p16"/>
            <p:cNvCxnSpPr/>
            <p:nvPr/>
          </p:nvCxnSpPr>
          <p:spPr>
            <a:xfrm rot="5400000">
              <a:off x="6212938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4629448" y="2410620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2" type="subTitle"/>
          </p:nvPr>
        </p:nvSpPr>
        <p:spPr>
          <a:xfrm>
            <a:off x="794852" y="2410626"/>
            <a:ext cx="3719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3" type="subTitle"/>
          </p:nvPr>
        </p:nvSpPr>
        <p:spPr>
          <a:xfrm>
            <a:off x="794852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4" type="subTitle"/>
          </p:nvPr>
        </p:nvSpPr>
        <p:spPr>
          <a:xfrm>
            <a:off x="4629448" y="1918025"/>
            <a:ext cx="3719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81" name="Google Shape;81;p17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87" name="Google Shape;87;p1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4004050" y="448050"/>
            <a:ext cx="428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" type="subTitle"/>
          </p:nvPr>
        </p:nvSpPr>
        <p:spPr>
          <a:xfrm>
            <a:off x="4004050" y="1511700"/>
            <a:ext cx="4284900" cy="26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92" name="Google Shape;92;p19"/>
          <p:cNvSpPr/>
          <p:nvPr>
            <p:ph idx="2" type="pic"/>
          </p:nvPr>
        </p:nvSpPr>
        <p:spPr>
          <a:xfrm>
            <a:off x="333275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3" name="Google Shape;93;p19"/>
          <p:cNvCxnSpPr/>
          <p:nvPr/>
        </p:nvCxnSpPr>
        <p:spPr>
          <a:xfrm rot="5400000">
            <a:off x="6216900" y="2571750"/>
            <a:ext cx="5203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0"/>
          <p:cNvGrpSpPr/>
          <p:nvPr/>
        </p:nvGrpSpPr>
        <p:grpSpPr>
          <a:xfrm>
            <a:off x="-4800" y="372550"/>
            <a:ext cx="9182997" cy="4402825"/>
            <a:chOff x="-4800" y="372550"/>
            <a:chExt cx="9182997" cy="4402825"/>
          </a:xfrm>
        </p:grpSpPr>
        <p:cxnSp>
          <p:nvCxnSpPr>
            <p:cNvPr id="96" name="Google Shape;96;p20"/>
            <p:cNvCxnSpPr/>
            <p:nvPr/>
          </p:nvCxnSpPr>
          <p:spPr>
            <a:xfrm>
              <a:off x="-4800" y="372550"/>
              <a:ext cx="9178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20"/>
            <p:cNvCxnSpPr/>
            <p:nvPr/>
          </p:nvCxnSpPr>
          <p:spPr>
            <a:xfrm>
              <a:off x="1197" y="4770975"/>
              <a:ext cx="9177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20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9" name="Google Shape;99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-23300" y="372738"/>
            <a:ext cx="9187500" cy="4398000"/>
            <a:chOff x="-23300" y="372738"/>
            <a:chExt cx="9187500" cy="4398000"/>
          </a:xfrm>
        </p:grpSpPr>
        <p:cxnSp>
          <p:nvCxnSpPr>
            <p:cNvPr id="102" name="Google Shape;102;p21"/>
            <p:cNvCxnSpPr/>
            <p:nvPr/>
          </p:nvCxnSpPr>
          <p:spPr>
            <a:xfrm rot="10800000">
              <a:off x="-19100" y="374900"/>
              <a:ext cx="91833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21"/>
            <p:cNvCxnSpPr/>
            <p:nvPr/>
          </p:nvCxnSpPr>
          <p:spPr>
            <a:xfrm rot="10800000">
              <a:off x="-23300" y="4768750"/>
              <a:ext cx="9181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21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type="title"/>
          </p:nvPr>
        </p:nvSpPr>
        <p:spPr>
          <a:xfrm>
            <a:off x="713225" y="3495800"/>
            <a:ext cx="6778500" cy="1108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3"/>
          <p:cNvGrpSpPr/>
          <p:nvPr/>
        </p:nvGrpSpPr>
        <p:grpSpPr>
          <a:xfrm>
            <a:off x="352546" y="372738"/>
            <a:ext cx="8811654" cy="4398000"/>
            <a:chOff x="352546" y="372738"/>
            <a:chExt cx="8811654" cy="4398000"/>
          </a:xfrm>
        </p:grpSpPr>
        <p:cxnSp>
          <p:nvCxnSpPr>
            <p:cNvPr id="112" name="Google Shape;112;p23"/>
            <p:cNvCxnSpPr/>
            <p:nvPr/>
          </p:nvCxnSpPr>
          <p:spPr>
            <a:xfrm rot="10800000">
              <a:off x="356500" y="374904"/>
              <a:ext cx="8807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23"/>
            <p:cNvCxnSpPr/>
            <p:nvPr/>
          </p:nvCxnSpPr>
          <p:spPr>
            <a:xfrm rot="10800000">
              <a:off x="352546" y="4768750"/>
              <a:ext cx="8805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23"/>
            <p:cNvCxnSpPr/>
            <p:nvPr/>
          </p:nvCxnSpPr>
          <p:spPr>
            <a:xfrm>
              <a:off x="8810691" y="372738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23"/>
          <p:cNvSpPr txBox="1"/>
          <p:nvPr>
            <p:ph hasCustomPrompt="1" type="title"/>
          </p:nvPr>
        </p:nvSpPr>
        <p:spPr>
          <a:xfrm>
            <a:off x="4444625" y="1679100"/>
            <a:ext cx="3403800" cy="11082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4444625" y="2787300"/>
            <a:ext cx="3403800" cy="6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7" name="Google Shape;117;p23"/>
          <p:cNvSpPr/>
          <p:nvPr>
            <p:ph idx="2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hasCustomPrompt="1" idx="2" type="title"/>
          </p:nvPr>
        </p:nvSpPr>
        <p:spPr>
          <a:xfrm>
            <a:off x="81522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25"/>
          <p:cNvSpPr txBox="1"/>
          <p:nvPr>
            <p:ph hasCustomPrompt="1" idx="3" type="title"/>
          </p:nvPr>
        </p:nvSpPr>
        <p:spPr>
          <a:xfrm>
            <a:off x="81522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25"/>
          <p:cNvSpPr txBox="1"/>
          <p:nvPr>
            <p:ph hasCustomPrompt="1" idx="4" type="title"/>
          </p:nvPr>
        </p:nvSpPr>
        <p:spPr>
          <a:xfrm>
            <a:off x="3514500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hasCustomPrompt="1" idx="5" type="title"/>
          </p:nvPr>
        </p:nvSpPr>
        <p:spPr>
          <a:xfrm>
            <a:off x="3514500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25"/>
          <p:cNvSpPr txBox="1"/>
          <p:nvPr>
            <p:ph hasCustomPrompt="1" idx="6" type="title"/>
          </p:nvPr>
        </p:nvSpPr>
        <p:spPr>
          <a:xfrm>
            <a:off x="6213775" y="1536008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25"/>
          <p:cNvSpPr txBox="1"/>
          <p:nvPr>
            <p:ph hasCustomPrompt="1" idx="7" type="title"/>
          </p:nvPr>
        </p:nvSpPr>
        <p:spPr>
          <a:xfrm>
            <a:off x="6213775" y="2946541"/>
            <a:ext cx="734700" cy="64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25"/>
          <p:cNvSpPr txBox="1"/>
          <p:nvPr>
            <p:ph idx="1" type="subTitle"/>
          </p:nvPr>
        </p:nvSpPr>
        <p:spPr>
          <a:xfrm>
            <a:off x="71997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8" type="subTitle"/>
          </p:nvPr>
        </p:nvSpPr>
        <p:spPr>
          <a:xfrm>
            <a:off x="3419250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9" type="subTitle"/>
          </p:nvPr>
        </p:nvSpPr>
        <p:spPr>
          <a:xfrm>
            <a:off x="6118525" y="218250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3" type="subTitle"/>
          </p:nvPr>
        </p:nvSpPr>
        <p:spPr>
          <a:xfrm>
            <a:off x="71997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4" type="subTitle"/>
          </p:nvPr>
        </p:nvSpPr>
        <p:spPr>
          <a:xfrm>
            <a:off x="3419250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5" type="subTitle"/>
          </p:nvPr>
        </p:nvSpPr>
        <p:spPr>
          <a:xfrm>
            <a:off x="6118525" y="3593050"/>
            <a:ext cx="2305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33" name="Google Shape;133;p25"/>
          <p:cNvGrpSpPr/>
          <p:nvPr/>
        </p:nvGrpSpPr>
        <p:grpSpPr>
          <a:xfrm>
            <a:off x="-17547" y="372538"/>
            <a:ext cx="9179094" cy="4398425"/>
            <a:chOff x="-17547" y="372538"/>
            <a:chExt cx="9179094" cy="4398425"/>
          </a:xfrm>
        </p:grpSpPr>
        <p:cxnSp>
          <p:nvCxnSpPr>
            <p:cNvPr id="134" name="Google Shape;134;p25"/>
            <p:cNvCxnSpPr/>
            <p:nvPr/>
          </p:nvCxnSpPr>
          <p:spPr>
            <a:xfrm>
              <a:off x="-17547" y="372538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25"/>
            <p:cNvCxnSpPr/>
            <p:nvPr/>
          </p:nvCxnSpPr>
          <p:spPr>
            <a:xfrm>
              <a:off x="-11553" y="4770963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722376" y="445319"/>
            <a:ext cx="77085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38" name="Google Shape;138;p26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39" name="Google Shape;139;p26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26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1701776" y="445325"/>
            <a:ext cx="1919100" cy="5760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43" name="Google Shape;143;p2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44" name="Google Shape;144;p2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2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28"/>
          <p:cNvCxnSpPr/>
          <p:nvPr/>
        </p:nvCxnSpPr>
        <p:spPr>
          <a:xfrm>
            <a:off x="-13975" y="4770975"/>
            <a:ext cx="8800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8"/>
          <p:cNvSpPr txBox="1"/>
          <p:nvPr>
            <p:ph type="title"/>
          </p:nvPr>
        </p:nvSpPr>
        <p:spPr>
          <a:xfrm>
            <a:off x="713225" y="2799113"/>
            <a:ext cx="38619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subTitle"/>
          </p:nvPr>
        </p:nvSpPr>
        <p:spPr>
          <a:xfrm>
            <a:off x="713225" y="3528200"/>
            <a:ext cx="38619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0" name="Google Shape;150;p28"/>
          <p:cNvSpPr/>
          <p:nvPr>
            <p:ph idx="2" type="pic"/>
          </p:nvPr>
        </p:nvSpPr>
        <p:spPr>
          <a:xfrm>
            <a:off x="329325" y="365760"/>
            <a:ext cx="49566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28"/>
          <p:cNvSpPr/>
          <p:nvPr>
            <p:ph idx="3" type="pic"/>
          </p:nvPr>
        </p:nvSpPr>
        <p:spPr>
          <a:xfrm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9"/>
          <p:cNvCxnSpPr/>
          <p:nvPr/>
        </p:nvCxnSpPr>
        <p:spPr>
          <a:xfrm>
            <a:off x="356400" y="372538"/>
            <a:ext cx="881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9"/>
          <p:cNvSpPr txBox="1"/>
          <p:nvPr>
            <p:ph type="title"/>
          </p:nvPr>
        </p:nvSpPr>
        <p:spPr>
          <a:xfrm>
            <a:off x="4110975" y="448050"/>
            <a:ext cx="4076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subTitle"/>
          </p:nvPr>
        </p:nvSpPr>
        <p:spPr>
          <a:xfrm>
            <a:off x="4110972" y="1675890"/>
            <a:ext cx="40767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56" name="Google Shape;156;p29"/>
          <p:cNvSpPr/>
          <p:nvPr>
            <p:ph idx="2" type="pic"/>
          </p:nvPr>
        </p:nvSpPr>
        <p:spPr>
          <a:xfrm>
            <a:off x="3862175" y="2786075"/>
            <a:ext cx="4948500" cy="23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29"/>
          <p:cNvSpPr/>
          <p:nvPr>
            <p:ph idx="3" type="pic"/>
          </p:nvPr>
        </p:nvSpPr>
        <p:spPr>
          <a:xfrm flipH="1">
            <a:off x="333274" y="366800"/>
            <a:ext cx="3528900" cy="47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713250" y="1281538"/>
            <a:ext cx="7717500" cy="24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61" name="Google Shape;161;p30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62" name="Google Shape;162;p30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30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713250" y="1234451"/>
            <a:ext cx="77175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67" name="Google Shape;167;p31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68" name="Google Shape;168;p31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31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713250" y="1234450"/>
            <a:ext cx="7717500" cy="28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DM Sans SemiBold"/>
              <a:buChar char="●"/>
              <a:defRPr/>
            </a:lvl1pPr>
            <a:lvl2pPr indent="-29845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2pPr>
            <a:lvl3pPr indent="-2984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3pPr>
            <a:lvl4pPr indent="-2984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4pPr>
            <a:lvl5pPr indent="-2984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5pPr>
            <a:lvl6pPr indent="-2984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6pPr>
            <a:lvl7pPr indent="-2984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●"/>
              <a:defRPr/>
            </a:lvl7pPr>
            <a:lvl8pPr indent="-2984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○"/>
              <a:defRPr/>
            </a:lvl8pPr>
            <a:lvl9pPr indent="-2984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 SemiBold"/>
              <a:buChar char="■"/>
              <a:defRPr/>
            </a:lvl9pPr>
          </a:lstStyle>
          <a:p/>
        </p:txBody>
      </p:sp>
      <p:grpSp>
        <p:nvGrpSpPr>
          <p:cNvPr id="173" name="Google Shape;173;p32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174" name="Google Shape;174;p32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32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3423150" y="1496525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3423150" y="2441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3423150" y="3386513"/>
            <a:ext cx="50043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716550" y="1619675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2" name="Google Shape;182;p33"/>
          <p:cNvSpPr txBox="1"/>
          <p:nvPr>
            <p:ph idx="5" type="subTitle"/>
          </p:nvPr>
        </p:nvSpPr>
        <p:spPr>
          <a:xfrm>
            <a:off x="716554" y="2564663"/>
            <a:ext cx="2706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3" name="Google Shape;183;p33"/>
          <p:cNvSpPr txBox="1"/>
          <p:nvPr>
            <p:ph idx="6" type="subTitle"/>
          </p:nvPr>
        </p:nvSpPr>
        <p:spPr>
          <a:xfrm>
            <a:off x="716550" y="3509663"/>
            <a:ext cx="27045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84" name="Google Shape;184;p33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85" name="Google Shape;185;p33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33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34"/>
          <p:cNvSpPr txBox="1"/>
          <p:nvPr>
            <p:ph idx="1" type="subTitle"/>
          </p:nvPr>
        </p:nvSpPr>
        <p:spPr>
          <a:xfrm>
            <a:off x="1152409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34"/>
          <p:cNvSpPr txBox="1"/>
          <p:nvPr>
            <p:ph idx="2" type="subTitle"/>
          </p:nvPr>
        </p:nvSpPr>
        <p:spPr>
          <a:xfrm>
            <a:off x="4695792" y="1741546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3" type="subTitle"/>
          </p:nvPr>
        </p:nvSpPr>
        <p:spPr>
          <a:xfrm>
            <a:off x="1152409" y="3429811"/>
            <a:ext cx="3295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4" type="subTitle"/>
          </p:nvPr>
        </p:nvSpPr>
        <p:spPr>
          <a:xfrm>
            <a:off x="4695792" y="3429811"/>
            <a:ext cx="3291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5" type="subTitle"/>
          </p:nvPr>
        </p:nvSpPr>
        <p:spPr>
          <a:xfrm>
            <a:off x="1152408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6" type="subTitle"/>
          </p:nvPr>
        </p:nvSpPr>
        <p:spPr>
          <a:xfrm>
            <a:off x="1152408" y="2937202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7" type="subTitle"/>
          </p:nvPr>
        </p:nvSpPr>
        <p:spPr>
          <a:xfrm>
            <a:off x="4695761" y="1248938"/>
            <a:ext cx="3295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8" type="subTitle"/>
          </p:nvPr>
        </p:nvSpPr>
        <p:spPr>
          <a:xfrm>
            <a:off x="4695762" y="2937202"/>
            <a:ext cx="3291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197" name="Google Shape;197;p34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198" name="Google Shape;198;p34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34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713065" y="1808037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subTitle"/>
          </p:nvPr>
        </p:nvSpPr>
        <p:spPr>
          <a:xfrm>
            <a:off x="3282140" y="1808042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subTitle"/>
          </p:nvPr>
        </p:nvSpPr>
        <p:spPr>
          <a:xfrm>
            <a:off x="713065" y="3335414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subTitle"/>
          </p:nvPr>
        </p:nvSpPr>
        <p:spPr>
          <a:xfrm>
            <a:off x="3282140" y="3335414"/>
            <a:ext cx="25797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idx="5" type="subTitle"/>
          </p:nvPr>
        </p:nvSpPr>
        <p:spPr>
          <a:xfrm>
            <a:off x="5961617" y="1808038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6" type="subTitle"/>
          </p:nvPr>
        </p:nvSpPr>
        <p:spPr>
          <a:xfrm>
            <a:off x="5961635" y="3335413"/>
            <a:ext cx="24693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7" type="subTitle"/>
          </p:nvPr>
        </p:nvSpPr>
        <p:spPr>
          <a:xfrm>
            <a:off x="713065" y="131543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09" name="Google Shape;209;p35"/>
          <p:cNvSpPr txBox="1"/>
          <p:nvPr>
            <p:ph idx="8" type="subTitle"/>
          </p:nvPr>
        </p:nvSpPr>
        <p:spPr>
          <a:xfrm>
            <a:off x="3282141" y="1315432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0" name="Google Shape;210;p35"/>
          <p:cNvSpPr txBox="1"/>
          <p:nvPr>
            <p:ph idx="9" type="subTitle"/>
          </p:nvPr>
        </p:nvSpPr>
        <p:spPr>
          <a:xfrm>
            <a:off x="5961620" y="1315432"/>
            <a:ext cx="2466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1" name="Google Shape;211;p35"/>
          <p:cNvSpPr txBox="1"/>
          <p:nvPr>
            <p:ph idx="13" type="subTitle"/>
          </p:nvPr>
        </p:nvSpPr>
        <p:spPr>
          <a:xfrm>
            <a:off x="713065" y="284282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2" name="Google Shape;212;p35"/>
          <p:cNvSpPr txBox="1"/>
          <p:nvPr>
            <p:ph idx="14" type="subTitle"/>
          </p:nvPr>
        </p:nvSpPr>
        <p:spPr>
          <a:xfrm>
            <a:off x="3282141" y="2842818"/>
            <a:ext cx="2577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sp>
        <p:nvSpPr>
          <p:cNvPr id="213" name="Google Shape;213;p35"/>
          <p:cNvSpPr txBox="1"/>
          <p:nvPr>
            <p:ph idx="15" type="subTitle"/>
          </p:nvPr>
        </p:nvSpPr>
        <p:spPr>
          <a:xfrm>
            <a:off x="5961620" y="2842812"/>
            <a:ext cx="24693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erif Display"/>
              <a:buNone/>
              <a:defRPr b="1" sz="24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/>
        </p:txBody>
      </p:sp>
      <p:grpSp>
        <p:nvGrpSpPr>
          <p:cNvPr id="214" name="Google Shape;214;p35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15" name="Google Shape;215;p35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35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6"/>
          <p:cNvGrpSpPr/>
          <p:nvPr/>
        </p:nvGrpSpPr>
        <p:grpSpPr>
          <a:xfrm>
            <a:off x="-4800" y="372538"/>
            <a:ext cx="8791541" cy="4402838"/>
            <a:chOff x="-4800" y="372538"/>
            <a:chExt cx="8791541" cy="4402838"/>
          </a:xfrm>
        </p:grpSpPr>
        <p:cxnSp>
          <p:nvCxnSpPr>
            <p:cNvPr id="219" name="Google Shape;219;p36"/>
            <p:cNvCxnSpPr/>
            <p:nvPr/>
          </p:nvCxnSpPr>
          <p:spPr>
            <a:xfrm>
              <a:off x="-4800" y="372538"/>
              <a:ext cx="8787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36"/>
            <p:cNvCxnSpPr/>
            <p:nvPr/>
          </p:nvCxnSpPr>
          <p:spPr>
            <a:xfrm>
              <a:off x="941" y="4770963"/>
              <a:ext cx="8785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36"/>
            <p:cNvCxnSpPr/>
            <p:nvPr/>
          </p:nvCxnSpPr>
          <p:spPr>
            <a:xfrm>
              <a:off x="333275" y="377375"/>
              <a:ext cx="0" cy="439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6"/>
          <p:cNvSpPr txBox="1"/>
          <p:nvPr>
            <p:ph type="title"/>
          </p:nvPr>
        </p:nvSpPr>
        <p:spPr>
          <a:xfrm>
            <a:off x="713259" y="539500"/>
            <a:ext cx="40203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713225" y="1656202"/>
            <a:ext cx="4020300" cy="11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>
            <p:ph idx="2" type="pic"/>
          </p:nvPr>
        </p:nvSpPr>
        <p:spPr>
          <a:xfrm flipH="1">
            <a:off x="5285675" y="365760"/>
            <a:ext cx="3528900" cy="4781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6"/>
          <p:cNvSpPr txBox="1"/>
          <p:nvPr/>
        </p:nvSpPr>
        <p:spPr>
          <a:xfrm>
            <a:off x="713275" y="3566498"/>
            <a:ext cx="358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000" u="sng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7"/>
          <p:cNvGrpSpPr/>
          <p:nvPr/>
        </p:nvGrpSpPr>
        <p:grpSpPr>
          <a:xfrm>
            <a:off x="329313" y="-30000"/>
            <a:ext cx="8489338" cy="5203500"/>
            <a:chOff x="329313" y="-30000"/>
            <a:chExt cx="8489338" cy="5203500"/>
          </a:xfrm>
        </p:grpSpPr>
        <p:cxnSp>
          <p:nvCxnSpPr>
            <p:cNvPr id="228" name="Google Shape;228;p37"/>
            <p:cNvCxnSpPr/>
            <p:nvPr/>
          </p:nvCxnSpPr>
          <p:spPr>
            <a:xfrm rot="5400000">
              <a:off x="-2272437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37"/>
            <p:cNvCxnSpPr/>
            <p:nvPr/>
          </p:nvCxnSpPr>
          <p:spPr>
            <a:xfrm rot="5400000">
              <a:off x="6216900" y="2571750"/>
              <a:ext cx="5203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8"/>
          <p:cNvGrpSpPr/>
          <p:nvPr/>
        </p:nvGrpSpPr>
        <p:grpSpPr>
          <a:xfrm>
            <a:off x="-17547" y="372550"/>
            <a:ext cx="9179094" cy="4398425"/>
            <a:chOff x="-17547" y="372550"/>
            <a:chExt cx="9179094" cy="4398425"/>
          </a:xfrm>
        </p:grpSpPr>
        <p:cxnSp>
          <p:nvCxnSpPr>
            <p:cNvPr id="232" name="Google Shape;232;p38"/>
            <p:cNvCxnSpPr/>
            <p:nvPr/>
          </p:nvCxnSpPr>
          <p:spPr>
            <a:xfrm>
              <a:off x="-17547" y="372550"/>
              <a:ext cx="91749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38"/>
            <p:cNvCxnSpPr/>
            <p:nvPr/>
          </p:nvCxnSpPr>
          <p:spPr>
            <a:xfrm>
              <a:off x="-11553" y="4770975"/>
              <a:ext cx="91731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b="1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hyperlink" Target="https://www.arcgis.com/apps/mapviewer/index.html?layers=ed0d0aaced7b4cd0aed2bd80a4674108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online.encodeplus.com/regs/fairfaxcounty-va-ap/doc-viewer.aspx?secid=2508#secid-2508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/>
          <p:nvPr>
            <p:ph idx="4294967295" type="ctrTitle"/>
          </p:nvPr>
        </p:nvSpPr>
        <p:spPr>
          <a:xfrm>
            <a:off x="466225" y="963975"/>
            <a:ext cx="8520000" cy="19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Horsepen Creek Watershed </a:t>
            </a:r>
            <a:endParaRPr sz="5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Floodplain Maps</a:t>
            </a:r>
            <a:endParaRPr sz="5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025" y="152400"/>
            <a:ext cx="2678987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0"/>
          <p:cNvSpPr txBox="1"/>
          <p:nvPr/>
        </p:nvSpPr>
        <p:spPr>
          <a:xfrm>
            <a:off x="3967250" y="917950"/>
            <a:ext cx="4552500" cy="28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black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lines indicate the floodplain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cross sections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the Horsepen Creek Watershed. 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can use the map below to show more of the surrounding areas, and near Dulles Airport. 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Click on </a:t>
            </a:r>
            <a:r>
              <a:rPr lang="en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Interactive Map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showing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more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around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floodplain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cross sections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around Dulles Airport, and other Fairfax and 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Loudon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County watersheds.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5" name="Google Shape;245;p40"/>
          <p:cNvSpPr txBox="1"/>
          <p:nvPr>
            <p:ph idx="4294967295" type="ctrTitle"/>
          </p:nvPr>
        </p:nvSpPr>
        <p:spPr>
          <a:xfrm>
            <a:off x="4029225" y="129275"/>
            <a:ext cx="46485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Floodplain  </a:t>
            </a:r>
            <a:r>
              <a:rPr lang="en" sz="2400"/>
              <a:t>Cross Sections</a:t>
            </a:r>
            <a:r>
              <a:rPr lang="en" sz="2400"/>
              <a:t> Map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idx="4294967295" type="ctrTitle"/>
          </p:nvPr>
        </p:nvSpPr>
        <p:spPr>
          <a:xfrm>
            <a:off x="725125" y="208300"/>
            <a:ext cx="4648500" cy="55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Floodplain, and Environmental Features Map</a:t>
            </a:r>
            <a:endParaRPr sz="2400"/>
          </a:p>
        </p:txBody>
      </p:sp>
      <p:pic>
        <p:nvPicPr>
          <p:cNvPr id="251" name="Google Shape;251;p41" title="Floodplains Map.jpg"/>
          <p:cNvPicPr preferRelativeResize="0"/>
          <p:nvPr/>
        </p:nvPicPr>
        <p:blipFill rotWithShape="1">
          <a:blip r:embed="rId3">
            <a:alphaModFix/>
          </a:blip>
          <a:srcRect b="68938" l="0" r="83712" t="6393"/>
          <a:stretch/>
        </p:blipFill>
        <p:spPr>
          <a:xfrm>
            <a:off x="4507800" y="2817925"/>
            <a:ext cx="1041199" cy="20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1"/>
          <p:cNvSpPr txBox="1"/>
          <p:nvPr/>
        </p:nvSpPr>
        <p:spPr>
          <a:xfrm>
            <a:off x="575500" y="1234125"/>
            <a:ext cx="4552500" cy="12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can take a broader look of the map </a:t>
            </a:r>
            <a:r>
              <a:rPr lang="en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here,</a:t>
            </a: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including the other watersheds of the counties.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3" name="Google Shape;253;p41" title="Floodplains Map.jpg"/>
          <p:cNvPicPr preferRelativeResize="0"/>
          <p:nvPr/>
        </p:nvPicPr>
        <p:blipFill rotWithShape="1">
          <a:blip r:embed="rId3">
            <a:alphaModFix/>
          </a:blip>
          <a:srcRect b="2419" l="0" r="52473" t="30744"/>
          <a:stretch/>
        </p:blipFill>
        <p:spPr>
          <a:xfrm>
            <a:off x="5699175" y="130450"/>
            <a:ext cx="2561074" cy="474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type="title"/>
          </p:nvPr>
        </p:nvSpPr>
        <p:spPr>
          <a:xfrm>
            <a:off x="697425" y="287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|References</a:t>
            </a:r>
            <a:endParaRPr sz="3300"/>
          </a:p>
        </p:txBody>
      </p:sp>
      <p:sp>
        <p:nvSpPr>
          <p:cNvPr id="259" name="Google Shape;259;p42"/>
          <p:cNvSpPr txBox="1"/>
          <p:nvPr>
            <p:ph idx="1" type="subTitle"/>
          </p:nvPr>
        </p:nvSpPr>
        <p:spPr>
          <a:xfrm>
            <a:off x="720000" y="826025"/>
            <a:ext cx="7704000" cy="7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2300"/>
              <a:buFont typeface="Raleway"/>
              <a:buChar char="❖"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Fairfax County. (2017a). </a:t>
            </a:r>
            <a:r>
              <a:rPr i="1" lang="en" sz="1600">
                <a:latin typeface="Raleway"/>
                <a:ea typeface="Raleway"/>
                <a:cs typeface="Raleway"/>
                <a:sym typeface="Raleway"/>
              </a:rPr>
              <a:t>Environmental Stewardship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. Fairfax County Comprehensive Plan. https://online.encodeplus.com/regs/fairfaxcounty-va-ap/doc-viewer.aspx?secid=2508#secid-2508. 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ge Green Palette Portfolio by Slidesgo">
  <a:themeElements>
    <a:clrScheme name="Simple Light">
      <a:dk1>
        <a:srgbClr val="FFFFFF"/>
      </a:dk1>
      <a:lt1>
        <a:srgbClr val="485A4E"/>
      </a:lt1>
      <a:dk2>
        <a:srgbClr val="39734D"/>
      </a:dk2>
      <a:lt2>
        <a:srgbClr val="53A66F"/>
      </a:lt2>
      <a:accent1>
        <a:srgbClr val="85A690"/>
      </a:accent1>
      <a:accent2>
        <a:srgbClr val="C2F2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