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4" r:id="rId4"/>
    <p:sldMasterId id="2147483685" r:id="rId5"/>
  </p:sldMasterIdLst>
  <p:notesMasterIdLst>
    <p:notesMasterId r:id="rId6"/>
  </p:notesMasterIdLst>
  <p:sldIdLst>
    <p:sldId id="256" r:id="rId7"/>
    <p:sldId id="257" r:id="rId8"/>
    <p:sldId id="258" r:id="rId9"/>
    <p:sldId id="259" r:id="rId10"/>
    <p:sldId id="260" r:id="rId11"/>
  </p:sldIdLst>
  <p:sldSz cy="5143500" cx="9144000"/>
  <p:notesSz cx="6858000" cy="9144000"/>
  <p:embeddedFontLst>
    <p:embeddedFont>
      <p:font typeface="Raleway"/>
      <p:regular r:id="rId12"/>
      <p:bold r:id="rId13"/>
      <p:italic r:id="rId14"/>
      <p:boldItalic r:id="rId15"/>
    </p:embeddedFont>
    <p:embeddedFont>
      <p:font typeface="DM Sans"/>
      <p:regular r:id="rId16"/>
      <p:bold r:id="rId17"/>
      <p:italic r:id="rId18"/>
      <p:boldItalic r:id="rId19"/>
    </p:embeddedFont>
    <p:embeddedFont>
      <p:font typeface="DM Serif Display"/>
      <p:regular r:id="rId20"/>
      <p: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DMSerifDisplay-regular.fntdata"/><Relationship Id="rId21" Type="http://schemas.openxmlformats.org/officeDocument/2006/relationships/font" Target="fonts/DMSerifDisplay-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font" Target="fonts/Raleway-bold.fntdata"/><Relationship Id="rId12" Type="http://schemas.openxmlformats.org/officeDocument/2006/relationships/font" Target="fonts/Raleway-regular.fntdata"/><Relationship Id="rId15" Type="http://schemas.openxmlformats.org/officeDocument/2006/relationships/font" Target="fonts/Raleway-boldItalic.fntdata"/><Relationship Id="rId14" Type="http://schemas.openxmlformats.org/officeDocument/2006/relationships/font" Target="fonts/Raleway-italic.fntdata"/><Relationship Id="rId17" Type="http://schemas.openxmlformats.org/officeDocument/2006/relationships/font" Target="fonts/DMSans-bold.fntdata"/><Relationship Id="rId16" Type="http://schemas.openxmlformats.org/officeDocument/2006/relationships/font" Target="fonts/DMSans-regular.fntdata"/><Relationship Id="rId19" Type="http://schemas.openxmlformats.org/officeDocument/2006/relationships/font" Target="fonts/DMSans-boldItalic.fntdata"/><Relationship Id="rId18" Type="http://schemas.openxmlformats.org/officeDocument/2006/relationships/font" Target="fonts/DMSans-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b01430d235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b01430d235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b01430d235_0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b01430d235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b0160aed17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b0160aed17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b0160aed17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b0160aed1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b0160aed17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b0160aed17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3" name="Shape 53"/>
        <p:cNvGrpSpPr/>
        <p:nvPr/>
      </p:nvGrpSpPr>
      <p:grpSpPr>
        <a:xfrm>
          <a:off x="0" y="0"/>
          <a:ext cx="0" cy="0"/>
          <a:chOff x="0" y="0"/>
          <a:chExt cx="0" cy="0"/>
        </a:xfrm>
      </p:grpSpPr>
      <p:grpSp>
        <p:nvGrpSpPr>
          <p:cNvPr id="54" name="Google Shape;54;p14"/>
          <p:cNvGrpSpPr/>
          <p:nvPr/>
        </p:nvGrpSpPr>
        <p:grpSpPr>
          <a:xfrm>
            <a:off x="-4800" y="372538"/>
            <a:ext cx="8791541" cy="4402838"/>
            <a:chOff x="-4800" y="372538"/>
            <a:chExt cx="8791541" cy="4402838"/>
          </a:xfrm>
        </p:grpSpPr>
        <p:cxnSp>
          <p:nvCxnSpPr>
            <p:cNvPr id="55" name="Google Shape;55;p14"/>
            <p:cNvCxnSpPr/>
            <p:nvPr/>
          </p:nvCxnSpPr>
          <p:spPr>
            <a:xfrm>
              <a:off x="-4800" y="372538"/>
              <a:ext cx="8787600" cy="0"/>
            </a:xfrm>
            <a:prstGeom prst="straightConnector1">
              <a:avLst/>
            </a:prstGeom>
            <a:noFill/>
            <a:ln cap="flat" cmpd="sng" w="9525">
              <a:solidFill>
                <a:schemeClr val="dk1"/>
              </a:solidFill>
              <a:prstDash val="solid"/>
              <a:round/>
              <a:headEnd len="med" w="med" type="none"/>
              <a:tailEnd len="med" w="med" type="none"/>
            </a:ln>
          </p:spPr>
        </p:cxnSp>
        <p:cxnSp>
          <p:nvCxnSpPr>
            <p:cNvPr id="56" name="Google Shape;56;p14"/>
            <p:cNvCxnSpPr/>
            <p:nvPr/>
          </p:nvCxnSpPr>
          <p:spPr>
            <a:xfrm>
              <a:off x="941" y="4770963"/>
              <a:ext cx="8785800" cy="0"/>
            </a:xfrm>
            <a:prstGeom prst="straightConnector1">
              <a:avLst/>
            </a:prstGeom>
            <a:noFill/>
            <a:ln cap="flat" cmpd="sng" w="9525">
              <a:solidFill>
                <a:schemeClr val="accent3"/>
              </a:solidFill>
              <a:prstDash val="solid"/>
              <a:round/>
              <a:headEnd len="med" w="med" type="none"/>
              <a:tailEnd len="med" w="med" type="none"/>
            </a:ln>
          </p:spPr>
        </p:cxnSp>
        <p:cxnSp>
          <p:nvCxnSpPr>
            <p:cNvPr id="57" name="Google Shape;57;p14"/>
            <p:cNvCxnSpPr/>
            <p:nvPr/>
          </p:nvCxnSpPr>
          <p:spPr>
            <a:xfrm>
              <a:off x="333275" y="377375"/>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58" name="Google Shape;58;p14"/>
          <p:cNvSpPr txBox="1"/>
          <p:nvPr>
            <p:ph type="ctrTitle"/>
          </p:nvPr>
        </p:nvSpPr>
        <p:spPr>
          <a:xfrm>
            <a:off x="713225" y="1248000"/>
            <a:ext cx="3876000" cy="22164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rgbClr val="191919"/>
              </a:buClr>
              <a:buSzPts val="5200"/>
              <a:buNone/>
              <a:defRPr b="0" sz="5500">
                <a:latin typeface="DM Serif Display"/>
                <a:ea typeface="DM Serif Display"/>
                <a:cs typeface="DM Serif Display"/>
                <a:sym typeface="DM Serif Display"/>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59" name="Google Shape;59;p14"/>
          <p:cNvSpPr txBox="1"/>
          <p:nvPr>
            <p:ph idx="1" type="subTitle"/>
          </p:nvPr>
        </p:nvSpPr>
        <p:spPr>
          <a:xfrm>
            <a:off x="713225" y="3464400"/>
            <a:ext cx="3876000" cy="4311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600">
                <a:solidFill>
                  <a:schemeClr val="dk1"/>
                </a:solidFill>
                <a:latin typeface="DM Sans"/>
                <a:ea typeface="DM Sans"/>
                <a:cs typeface="DM Sans"/>
                <a:sym typeface="DM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60" name="Google Shape;60;p14"/>
          <p:cNvSpPr/>
          <p:nvPr>
            <p:ph idx="2" type="pic"/>
          </p:nvPr>
        </p:nvSpPr>
        <p:spPr>
          <a:xfrm>
            <a:off x="5285675" y="365760"/>
            <a:ext cx="3528900" cy="4781100"/>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1" name="Shape 61"/>
        <p:cNvGrpSpPr/>
        <p:nvPr/>
      </p:nvGrpSpPr>
      <p:grpSpPr>
        <a:xfrm>
          <a:off x="0" y="0"/>
          <a:ext cx="0" cy="0"/>
          <a:chOff x="0" y="0"/>
          <a:chExt cx="0" cy="0"/>
        </a:xfrm>
      </p:grpSpPr>
      <p:grpSp>
        <p:nvGrpSpPr>
          <p:cNvPr id="62" name="Google Shape;62;p15"/>
          <p:cNvGrpSpPr/>
          <p:nvPr/>
        </p:nvGrpSpPr>
        <p:grpSpPr>
          <a:xfrm>
            <a:off x="-4800" y="372538"/>
            <a:ext cx="8791541" cy="4402838"/>
            <a:chOff x="-4800" y="372538"/>
            <a:chExt cx="8791541" cy="4402838"/>
          </a:xfrm>
        </p:grpSpPr>
        <p:cxnSp>
          <p:nvCxnSpPr>
            <p:cNvPr id="63" name="Google Shape;63;p15"/>
            <p:cNvCxnSpPr/>
            <p:nvPr/>
          </p:nvCxnSpPr>
          <p:spPr>
            <a:xfrm>
              <a:off x="-4800" y="372538"/>
              <a:ext cx="8787600" cy="0"/>
            </a:xfrm>
            <a:prstGeom prst="straightConnector1">
              <a:avLst/>
            </a:prstGeom>
            <a:noFill/>
            <a:ln cap="flat" cmpd="sng" w="9525">
              <a:solidFill>
                <a:schemeClr val="dk1"/>
              </a:solidFill>
              <a:prstDash val="solid"/>
              <a:round/>
              <a:headEnd len="med" w="med" type="none"/>
              <a:tailEnd len="med" w="med" type="none"/>
            </a:ln>
          </p:spPr>
        </p:cxnSp>
        <p:cxnSp>
          <p:nvCxnSpPr>
            <p:cNvPr id="64" name="Google Shape;64;p15"/>
            <p:cNvCxnSpPr/>
            <p:nvPr/>
          </p:nvCxnSpPr>
          <p:spPr>
            <a:xfrm>
              <a:off x="941" y="4770963"/>
              <a:ext cx="8785800" cy="0"/>
            </a:xfrm>
            <a:prstGeom prst="straightConnector1">
              <a:avLst/>
            </a:prstGeom>
            <a:noFill/>
            <a:ln cap="flat" cmpd="sng" w="9525">
              <a:solidFill>
                <a:schemeClr val="accent3"/>
              </a:solidFill>
              <a:prstDash val="solid"/>
              <a:round/>
              <a:headEnd len="med" w="med" type="none"/>
              <a:tailEnd len="med" w="med" type="none"/>
            </a:ln>
          </p:spPr>
        </p:cxnSp>
        <p:cxnSp>
          <p:nvCxnSpPr>
            <p:cNvPr id="65" name="Google Shape;65;p15"/>
            <p:cNvCxnSpPr/>
            <p:nvPr/>
          </p:nvCxnSpPr>
          <p:spPr>
            <a:xfrm>
              <a:off x="333275" y="377375"/>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66" name="Google Shape;66;p15"/>
          <p:cNvSpPr txBox="1"/>
          <p:nvPr>
            <p:ph type="title"/>
          </p:nvPr>
        </p:nvSpPr>
        <p:spPr>
          <a:xfrm>
            <a:off x="614350" y="2648700"/>
            <a:ext cx="2662800" cy="9543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7" name="Google Shape;67;p15"/>
          <p:cNvSpPr txBox="1"/>
          <p:nvPr>
            <p:ph hasCustomPrompt="1" idx="2" type="title"/>
          </p:nvPr>
        </p:nvSpPr>
        <p:spPr>
          <a:xfrm>
            <a:off x="713225" y="1540500"/>
            <a:ext cx="1288800" cy="11082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Clr>
                <a:schemeClr val="lt1"/>
              </a:buClr>
              <a:buSzPts val="6000"/>
              <a:buNone/>
              <a:defRPr sz="6000"/>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a:r>
              <a:t>xx%</a:t>
            </a:r>
          </a:p>
        </p:txBody>
      </p:sp>
      <p:sp>
        <p:nvSpPr>
          <p:cNvPr id="68" name="Google Shape;68;p15"/>
          <p:cNvSpPr/>
          <p:nvPr>
            <p:ph idx="3" type="pic"/>
          </p:nvPr>
        </p:nvSpPr>
        <p:spPr>
          <a:xfrm flipH="1">
            <a:off x="5285802" y="366800"/>
            <a:ext cx="3528900" cy="4781100"/>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9" name="Shape 69"/>
        <p:cNvGrpSpPr/>
        <p:nvPr/>
      </p:nvGrpSpPr>
      <p:grpSpPr>
        <a:xfrm>
          <a:off x="0" y="0"/>
          <a:ext cx="0" cy="0"/>
          <a:chOff x="0" y="0"/>
          <a:chExt cx="0" cy="0"/>
        </a:xfrm>
      </p:grpSpPr>
      <p:sp>
        <p:nvSpPr>
          <p:cNvPr id="70" name="Google Shape;70;p1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71" name="Google Shape;71;p16"/>
          <p:cNvSpPr txBox="1"/>
          <p:nvPr>
            <p:ph idx="1" type="subTitle"/>
          </p:nvPr>
        </p:nvSpPr>
        <p:spPr>
          <a:xfrm>
            <a:off x="720000" y="1101025"/>
            <a:ext cx="7704000" cy="314400"/>
          </a:xfrm>
          <a:prstGeom prst="rect">
            <a:avLst/>
          </a:prstGeom>
          <a:noFill/>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200"/>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grpSp>
        <p:nvGrpSpPr>
          <p:cNvPr id="72" name="Google Shape;72;p16"/>
          <p:cNvGrpSpPr/>
          <p:nvPr/>
        </p:nvGrpSpPr>
        <p:grpSpPr>
          <a:xfrm>
            <a:off x="329313" y="-30000"/>
            <a:ext cx="8485375" cy="5203500"/>
            <a:chOff x="329313" y="-30000"/>
            <a:chExt cx="8485375" cy="5203500"/>
          </a:xfrm>
        </p:grpSpPr>
        <p:cxnSp>
          <p:nvCxnSpPr>
            <p:cNvPr id="73" name="Google Shape;73;p16"/>
            <p:cNvCxnSpPr/>
            <p:nvPr/>
          </p:nvCxnSpPr>
          <p:spPr>
            <a:xfrm rot="5400000">
              <a:off x="6212938"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74" name="Google Shape;74;p16"/>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5" name="Shape 75"/>
        <p:cNvGrpSpPr/>
        <p:nvPr/>
      </p:nvGrpSpPr>
      <p:grpSpPr>
        <a:xfrm>
          <a:off x="0" y="0"/>
          <a:ext cx="0" cy="0"/>
          <a:chOff x="0" y="0"/>
          <a:chExt cx="0" cy="0"/>
        </a:xfrm>
      </p:grpSpPr>
      <p:sp>
        <p:nvSpPr>
          <p:cNvPr id="76" name="Google Shape;76;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77" name="Google Shape;77;p17"/>
          <p:cNvSpPr txBox="1"/>
          <p:nvPr>
            <p:ph idx="1" type="subTitle"/>
          </p:nvPr>
        </p:nvSpPr>
        <p:spPr>
          <a:xfrm>
            <a:off x="4629448" y="2410620"/>
            <a:ext cx="3719700" cy="1293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b="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78" name="Google Shape;78;p17"/>
          <p:cNvSpPr txBox="1"/>
          <p:nvPr>
            <p:ph idx="2" type="subTitle"/>
          </p:nvPr>
        </p:nvSpPr>
        <p:spPr>
          <a:xfrm>
            <a:off x="794852" y="2410626"/>
            <a:ext cx="3719700" cy="1293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b="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79" name="Google Shape;79;p17"/>
          <p:cNvSpPr txBox="1"/>
          <p:nvPr>
            <p:ph idx="3" type="subTitle"/>
          </p:nvPr>
        </p:nvSpPr>
        <p:spPr>
          <a:xfrm>
            <a:off x="794852" y="1918025"/>
            <a:ext cx="37197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80" name="Google Shape;80;p17"/>
          <p:cNvSpPr txBox="1"/>
          <p:nvPr>
            <p:ph idx="4" type="subTitle"/>
          </p:nvPr>
        </p:nvSpPr>
        <p:spPr>
          <a:xfrm>
            <a:off x="4629448" y="1918025"/>
            <a:ext cx="37197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grpSp>
        <p:nvGrpSpPr>
          <p:cNvPr id="81" name="Google Shape;81;p17"/>
          <p:cNvGrpSpPr/>
          <p:nvPr/>
        </p:nvGrpSpPr>
        <p:grpSpPr>
          <a:xfrm>
            <a:off x="-17547" y="372550"/>
            <a:ext cx="9179094" cy="4398425"/>
            <a:chOff x="-17547" y="372550"/>
            <a:chExt cx="9179094" cy="4398425"/>
          </a:xfrm>
        </p:grpSpPr>
        <p:cxnSp>
          <p:nvCxnSpPr>
            <p:cNvPr id="82" name="Google Shape;82;p17"/>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83" name="Google Shape;83;p17"/>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4" name="Shape 84"/>
        <p:cNvGrpSpPr/>
        <p:nvPr/>
      </p:nvGrpSpPr>
      <p:grpSpPr>
        <a:xfrm>
          <a:off x="0" y="0"/>
          <a:ext cx="0" cy="0"/>
          <a:chOff x="0" y="0"/>
          <a:chExt cx="0" cy="0"/>
        </a:xfrm>
      </p:grpSpPr>
      <p:sp>
        <p:nvSpPr>
          <p:cNvPr id="85" name="Google Shape;85;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86" name="Google Shape;86;p18"/>
          <p:cNvGrpSpPr/>
          <p:nvPr/>
        </p:nvGrpSpPr>
        <p:grpSpPr>
          <a:xfrm>
            <a:off x="-17547" y="372550"/>
            <a:ext cx="9179094" cy="4398425"/>
            <a:chOff x="-17547" y="372550"/>
            <a:chExt cx="9179094" cy="4398425"/>
          </a:xfrm>
        </p:grpSpPr>
        <p:cxnSp>
          <p:nvCxnSpPr>
            <p:cNvPr id="87" name="Google Shape;87;p18"/>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88" name="Google Shape;88;p18"/>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19"/>
          <p:cNvSpPr txBox="1"/>
          <p:nvPr>
            <p:ph type="title"/>
          </p:nvPr>
        </p:nvSpPr>
        <p:spPr>
          <a:xfrm>
            <a:off x="4004050" y="448050"/>
            <a:ext cx="42849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91" name="Google Shape;91;p19"/>
          <p:cNvSpPr txBox="1"/>
          <p:nvPr>
            <p:ph idx="1" type="subTitle"/>
          </p:nvPr>
        </p:nvSpPr>
        <p:spPr>
          <a:xfrm>
            <a:off x="4004050" y="1511700"/>
            <a:ext cx="4284900" cy="2601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Char char="●"/>
              <a:defRPr/>
            </a:lvl1pPr>
            <a:lvl2pPr lvl="1" algn="ctr">
              <a:lnSpc>
                <a:spcPct val="100000"/>
              </a:lnSpc>
              <a:spcBef>
                <a:spcPts val="1000"/>
              </a:spcBef>
              <a:spcAft>
                <a:spcPts val="0"/>
              </a:spcAft>
              <a:buClr>
                <a:srgbClr val="E76A28"/>
              </a:buClr>
              <a:buSzPts val="1200"/>
              <a:buChar char="○"/>
              <a:defRPr/>
            </a:lvl2pPr>
            <a:lvl3pPr lvl="2" algn="ctr">
              <a:lnSpc>
                <a:spcPct val="100000"/>
              </a:lnSpc>
              <a:spcBef>
                <a:spcPts val="1600"/>
              </a:spcBef>
              <a:spcAft>
                <a:spcPts val="0"/>
              </a:spcAft>
              <a:buClr>
                <a:srgbClr val="E76A28"/>
              </a:buClr>
              <a:buSzPts val="1200"/>
              <a:buChar char="■"/>
              <a:defRPr/>
            </a:lvl3pPr>
            <a:lvl4pPr lvl="3" algn="ctr">
              <a:lnSpc>
                <a:spcPct val="100000"/>
              </a:lnSpc>
              <a:spcBef>
                <a:spcPts val="1600"/>
              </a:spcBef>
              <a:spcAft>
                <a:spcPts val="0"/>
              </a:spcAft>
              <a:buClr>
                <a:srgbClr val="E76A28"/>
              </a:buClr>
              <a:buSzPts val="1200"/>
              <a:buChar char="●"/>
              <a:defRPr/>
            </a:lvl4pPr>
            <a:lvl5pPr lvl="4" algn="ctr">
              <a:lnSpc>
                <a:spcPct val="100000"/>
              </a:lnSpc>
              <a:spcBef>
                <a:spcPts val="1600"/>
              </a:spcBef>
              <a:spcAft>
                <a:spcPts val="0"/>
              </a:spcAft>
              <a:buClr>
                <a:srgbClr val="E76A28"/>
              </a:buClr>
              <a:buSzPts val="1200"/>
              <a:buChar char="○"/>
              <a:defRPr/>
            </a:lvl5pPr>
            <a:lvl6pPr lvl="5" algn="ctr">
              <a:lnSpc>
                <a:spcPct val="100000"/>
              </a:lnSpc>
              <a:spcBef>
                <a:spcPts val="1600"/>
              </a:spcBef>
              <a:spcAft>
                <a:spcPts val="0"/>
              </a:spcAft>
              <a:buClr>
                <a:srgbClr val="999999"/>
              </a:buClr>
              <a:buSzPts val="1200"/>
              <a:buChar char="■"/>
              <a:defRPr/>
            </a:lvl6pPr>
            <a:lvl7pPr lvl="6" algn="ctr">
              <a:lnSpc>
                <a:spcPct val="100000"/>
              </a:lnSpc>
              <a:spcBef>
                <a:spcPts val="1600"/>
              </a:spcBef>
              <a:spcAft>
                <a:spcPts val="0"/>
              </a:spcAft>
              <a:buClr>
                <a:srgbClr val="999999"/>
              </a:buClr>
              <a:buSzPts val="1200"/>
              <a:buChar char="●"/>
              <a:defRPr/>
            </a:lvl7pPr>
            <a:lvl8pPr lvl="7" algn="ctr">
              <a:lnSpc>
                <a:spcPct val="100000"/>
              </a:lnSpc>
              <a:spcBef>
                <a:spcPts val="1600"/>
              </a:spcBef>
              <a:spcAft>
                <a:spcPts val="0"/>
              </a:spcAft>
              <a:buClr>
                <a:srgbClr val="999999"/>
              </a:buClr>
              <a:buSzPts val="1200"/>
              <a:buChar char="○"/>
              <a:defRPr/>
            </a:lvl8pPr>
            <a:lvl9pPr lvl="8" algn="ctr">
              <a:lnSpc>
                <a:spcPct val="100000"/>
              </a:lnSpc>
              <a:spcBef>
                <a:spcPts val="1600"/>
              </a:spcBef>
              <a:spcAft>
                <a:spcPts val="1600"/>
              </a:spcAft>
              <a:buClr>
                <a:srgbClr val="999999"/>
              </a:buClr>
              <a:buSzPts val="1200"/>
              <a:buChar char="■"/>
              <a:defRPr/>
            </a:lvl9pPr>
          </a:lstStyle>
          <a:p/>
        </p:txBody>
      </p:sp>
      <p:sp>
        <p:nvSpPr>
          <p:cNvPr id="92" name="Google Shape;92;p19"/>
          <p:cNvSpPr/>
          <p:nvPr>
            <p:ph idx="2" type="pic"/>
          </p:nvPr>
        </p:nvSpPr>
        <p:spPr>
          <a:xfrm>
            <a:off x="333275" y="366800"/>
            <a:ext cx="3528900" cy="4781100"/>
          </a:xfrm>
          <a:prstGeom prst="rect">
            <a:avLst/>
          </a:prstGeom>
          <a:noFill/>
          <a:ln>
            <a:noFill/>
          </a:ln>
        </p:spPr>
      </p:sp>
      <p:cxnSp>
        <p:nvCxnSpPr>
          <p:cNvPr id="93" name="Google Shape;93;p19"/>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4" name="Shape 94"/>
        <p:cNvGrpSpPr/>
        <p:nvPr/>
      </p:nvGrpSpPr>
      <p:grpSpPr>
        <a:xfrm>
          <a:off x="0" y="0"/>
          <a:ext cx="0" cy="0"/>
          <a:chOff x="0" y="0"/>
          <a:chExt cx="0" cy="0"/>
        </a:xfrm>
      </p:grpSpPr>
      <p:grpSp>
        <p:nvGrpSpPr>
          <p:cNvPr id="95" name="Google Shape;95;p20"/>
          <p:cNvGrpSpPr/>
          <p:nvPr/>
        </p:nvGrpSpPr>
        <p:grpSpPr>
          <a:xfrm>
            <a:off x="-4800" y="372550"/>
            <a:ext cx="9182997" cy="4402825"/>
            <a:chOff x="-4800" y="372550"/>
            <a:chExt cx="9182997" cy="4402825"/>
          </a:xfrm>
        </p:grpSpPr>
        <p:cxnSp>
          <p:nvCxnSpPr>
            <p:cNvPr id="96" name="Google Shape;96;p20"/>
            <p:cNvCxnSpPr/>
            <p:nvPr/>
          </p:nvCxnSpPr>
          <p:spPr>
            <a:xfrm>
              <a:off x="-4800" y="372550"/>
              <a:ext cx="9178800" cy="0"/>
            </a:xfrm>
            <a:prstGeom prst="straightConnector1">
              <a:avLst/>
            </a:prstGeom>
            <a:noFill/>
            <a:ln cap="flat" cmpd="sng" w="9525">
              <a:solidFill>
                <a:schemeClr val="dk1"/>
              </a:solidFill>
              <a:prstDash val="solid"/>
              <a:round/>
              <a:headEnd len="med" w="med" type="none"/>
              <a:tailEnd len="med" w="med" type="none"/>
            </a:ln>
          </p:spPr>
        </p:cxnSp>
        <p:cxnSp>
          <p:nvCxnSpPr>
            <p:cNvPr id="97" name="Google Shape;97;p20"/>
            <p:cNvCxnSpPr/>
            <p:nvPr/>
          </p:nvCxnSpPr>
          <p:spPr>
            <a:xfrm>
              <a:off x="1197" y="4770975"/>
              <a:ext cx="9177000" cy="0"/>
            </a:xfrm>
            <a:prstGeom prst="straightConnector1">
              <a:avLst/>
            </a:prstGeom>
            <a:noFill/>
            <a:ln cap="flat" cmpd="sng" w="9525">
              <a:solidFill>
                <a:schemeClr val="accent3"/>
              </a:solidFill>
              <a:prstDash val="solid"/>
              <a:round/>
              <a:headEnd len="med" w="med" type="none"/>
              <a:tailEnd len="med" w="med" type="none"/>
            </a:ln>
          </p:spPr>
        </p:cxnSp>
        <p:cxnSp>
          <p:nvCxnSpPr>
            <p:cNvPr id="98" name="Google Shape;98;p20"/>
            <p:cNvCxnSpPr/>
            <p:nvPr/>
          </p:nvCxnSpPr>
          <p:spPr>
            <a:xfrm>
              <a:off x="333275" y="377375"/>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99" name="Google Shape;99;p20"/>
          <p:cNvSpPr txBox="1"/>
          <p:nvPr>
            <p:ph type="title"/>
          </p:nvPr>
        </p:nvSpPr>
        <p:spPr>
          <a:xfrm>
            <a:off x="2317950" y="1307100"/>
            <a:ext cx="4508100" cy="25293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0" name="Shape 100"/>
        <p:cNvGrpSpPr/>
        <p:nvPr/>
      </p:nvGrpSpPr>
      <p:grpSpPr>
        <a:xfrm>
          <a:off x="0" y="0"/>
          <a:ext cx="0" cy="0"/>
          <a:chOff x="0" y="0"/>
          <a:chExt cx="0" cy="0"/>
        </a:xfrm>
      </p:grpSpPr>
      <p:grpSp>
        <p:nvGrpSpPr>
          <p:cNvPr id="101" name="Google Shape;101;p21"/>
          <p:cNvGrpSpPr/>
          <p:nvPr/>
        </p:nvGrpSpPr>
        <p:grpSpPr>
          <a:xfrm>
            <a:off x="-23300" y="372738"/>
            <a:ext cx="9187500" cy="4398000"/>
            <a:chOff x="-23300" y="372738"/>
            <a:chExt cx="9187500" cy="4398000"/>
          </a:xfrm>
        </p:grpSpPr>
        <p:cxnSp>
          <p:nvCxnSpPr>
            <p:cNvPr id="102" name="Google Shape;102;p21"/>
            <p:cNvCxnSpPr/>
            <p:nvPr/>
          </p:nvCxnSpPr>
          <p:spPr>
            <a:xfrm rot="10800000">
              <a:off x="-19100" y="374900"/>
              <a:ext cx="9183300" cy="0"/>
            </a:xfrm>
            <a:prstGeom prst="straightConnector1">
              <a:avLst/>
            </a:prstGeom>
            <a:noFill/>
            <a:ln cap="flat" cmpd="sng" w="9525">
              <a:solidFill>
                <a:schemeClr val="dk1"/>
              </a:solidFill>
              <a:prstDash val="solid"/>
              <a:round/>
              <a:headEnd len="med" w="med" type="none"/>
              <a:tailEnd len="med" w="med" type="none"/>
            </a:ln>
          </p:spPr>
        </p:cxnSp>
        <p:cxnSp>
          <p:nvCxnSpPr>
            <p:cNvPr id="103" name="Google Shape;103;p21"/>
            <p:cNvCxnSpPr/>
            <p:nvPr/>
          </p:nvCxnSpPr>
          <p:spPr>
            <a:xfrm rot="10800000">
              <a:off x="-23300" y="4768750"/>
              <a:ext cx="9181500" cy="0"/>
            </a:xfrm>
            <a:prstGeom prst="straightConnector1">
              <a:avLst/>
            </a:prstGeom>
            <a:noFill/>
            <a:ln cap="flat" cmpd="sng" w="9525">
              <a:solidFill>
                <a:schemeClr val="accent3"/>
              </a:solidFill>
              <a:prstDash val="solid"/>
              <a:round/>
              <a:headEnd len="med" w="med" type="none"/>
              <a:tailEnd len="med" w="med" type="none"/>
            </a:ln>
          </p:spPr>
        </p:cxnSp>
        <p:cxnSp>
          <p:nvCxnSpPr>
            <p:cNvPr id="104" name="Google Shape;104;p21"/>
            <p:cNvCxnSpPr/>
            <p:nvPr/>
          </p:nvCxnSpPr>
          <p:spPr>
            <a:xfrm>
              <a:off x="8810691" y="372738"/>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105" name="Google Shape;105;p21"/>
          <p:cNvSpPr txBox="1"/>
          <p:nvPr>
            <p:ph type="title"/>
          </p:nvPr>
        </p:nvSpPr>
        <p:spPr>
          <a:xfrm>
            <a:off x="2135550" y="1189100"/>
            <a:ext cx="4872900" cy="19644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15000"/>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
        <p:nvSpPr>
          <p:cNvPr id="106" name="Google Shape;106;p21"/>
          <p:cNvSpPr txBox="1"/>
          <p:nvPr>
            <p:ph idx="1" type="subTitle"/>
          </p:nvPr>
        </p:nvSpPr>
        <p:spPr>
          <a:xfrm>
            <a:off x="2135550" y="3153500"/>
            <a:ext cx="4872900" cy="671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7" name="Shape 107"/>
        <p:cNvGrpSpPr/>
        <p:nvPr/>
      </p:nvGrpSpPr>
      <p:grpSpPr>
        <a:xfrm>
          <a:off x="0" y="0"/>
          <a:ext cx="0" cy="0"/>
          <a:chOff x="0" y="0"/>
          <a:chExt cx="0" cy="0"/>
        </a:xfrm>
      </p:grpSpPr>
      <p:sp>
        <p:nvSpPr>
          <p:cNvPr id="108" name="Google Shape;108;p22"/>
          <p:cNvSpPr/>
          <p:nvPr>
            <p:ph idx="2" type="pic"/>
          </p:nvPr>
        </p:nvSpPr>
        <p:spPr>
          <a:xfrm>
            <a:off x="0" y="-14875"/>
            <a:ext cx="9144000" cy="5158500"/>
          </a:xfrm>
          <a:prstGeom prst="rect">
            <a:avLst/>
          </a:prstGeom>
          <a:noFill/>
          <a:ln>
            <a:noFill/>
          </a:ln>
        </p:spPr>
      </p:sp>
      <p:sp>
        <p:nvSpPr>
          <p:cNvPr id="109" name="Google Shape;109;p22"/>
          <p:cNvSpPr txBox="1"/>
          <p:nvPr>
            <p:ph type="title"/>
          </p:nvPr>
        </p:nvSpPr>
        <p:spPr>
          <a:xfrm>
            <a:off x="713225" y="3495800"/>
            <a:ext cx="6778500" cy="1108200"/>
          </a:xfrm>
          <a:prstGeom prst="rect">
            <a:avLst/>
          </a:prstGeom>
          <a:solidFill>
            <a:schemeClr val="lt1"/>
          </a:solidFill>
        </p:spPr>
        <p:txBody>
          <a:bodyPr anchorCtr="0" anchor="t" bIns="91425" lIns="91425" spcFirstLastPara="1" rIns="91425" wrap="square" tIns="91425">
            <a:noAutofit/>
          </a:bodyPr>
          <a:lstStyle>
            <a:lvl1pPr lvl="0">
              <a:spcBef>
                <a:spcPts val="0"/>
              </a:spcBef>
              <a:spcAft>
                <a:spcPts val="0"/>
              </a:spcAft>
              <a:buSzPts val="3000"/>
              <a:buNone/>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0" name="Shape 110"/>
        <p:cNvGrpSpPr/>
        <p:nvPr/>
      </p:nvGrpSpPr>
      <p:grpSpPr>
        <a:xfrm>
          <a:off x="0" y="0"/>
          <a:ext cx="0" cy="0"/>
          <a:chOff x="0" y="0"/>
          <a:chExt cx="0" cy="0"/>
        </a:xfrm>
      </p:grpSpPr>
      <p:grpSp>
        <p:nvGrpSpPr>
          <p:cNvPr id="111" name="Google Shape;111;p23"/>
          <p:cNvGrpSpPr/>
          <p:nvPr/>
        </p:nvGrpSpPr>
        <p:grpSpPr>
          <a:xfrm>
            <a:off x="352546" y="372738"/>
            <a:ext cx="8811654" cy="4398000"/>
            <a:chOff x="352546" y="372738"/>
            <a:chExt cx="8811654" cy="4398000"/>
          </a:xfrm>
        </p:grpSpPr>
        <p:cxnSp>
          <p:nvCxnSpPr>
            <p:cNvPr id="112" name="Google Shape;112;p23"/>
            <p:cNvCxnSpPr/>
            <p:nvPr/>
          </p:nvCxnSpPr>
          <p:spPr>
            <a:xfrm rot="10800000">
              <a:off x="356500" y="374904"/>
              <a:ext cx="8807700" cy="0"/>
            </a:xfrm>
            <a:prstGeom prst="straightConnector1">
              <a:avLst/>
            </a:prstGeom>
            <a:noFill/>
            <a:ln cap="flat" cmpd="sng" w="9525">
              <a:solidFill>
                <a:schemeClr val="dk1"/>
              </a:solidFill>
              <a:prstDash val="solid"/>
              <a:round/>
              <a:headEnd len="med" w="med" type="none"/>
              <a:tailEnd len="med" w="med" type="none"/>
            </a:ln>
          </p:spPr>
        </p:cxnSp>
        <p:cxnSp>
          <p:nvCxnSpPr>
            <p:cNvPr id="113" name="Google Shape;113;p23"/>
            <p:cNvCxnSpPr/>
            <p:nvPr/>
          </p:nvCxnSpPr>
          <p:spPr>
            <a:xfrm rot="10800000">
              <a:off x="352546" y="4768750"/>
              <a:ext cx="8805900" cy="0"/>
            </a:xfrm>
            <a:prstGeom prst="straightConnector1">
              <a:avLst/>
            </a:prstGeom>
            <a:noFill/>
            <a:ln cap="flat" cmpd="sng" w="9525">
              <a:solidFill>
                <a:schemeClr val="accent3"/>
              </a:solidFill>
              <a:prstDash val="solid"/>
              <a:round/>
              <a:headEnd len="med" w="med" type="none"/>
              <a:tailEnd len="med" w="med" type="none"/>
            </a:ln>
          </p:spPr>
        </p:cxnSp>
        <p:cxnSp>
          <p:nvCxnSpPr>
            <p:cNvPr id="114" name="Google Shape;114;p23"/>
            <p:cNvCxnSpPr/>
            <p:nvPr/>
          </p:nvCxnSpPr>
          <p:spPr>
            <a:xfrm>
              <a:off x="8810691" y="372738"/>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115" name="Google Shape;115;p23"/>
          <p:cNvSpPr txBox="1"/>
          <p:nvPr>
            <p:ph hasCustomPrompt="1" type="title"/>
          </p:nvPr>
        </p:nvSpPr>
        <p:spPr>
          <a:xfrm>
            <a:off x="4444625" y="1679100"/>
            <a:ext cx="3403800" cy="1108200"/>
          </a:xfrm>
          <a:prstGeom prst="rect">
            <a:avLst/>
          </a:prstGeom>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16" name="Google Shape;116;p23"/>
          <p:cNvSpPr txBox="1"/>
          <p:nvPr>
            <p:ph idx="1" type="subTitle"/>
          </p:nvPr>
        </p:nvSpPr>
        <p:spPr>
          <a:xfrm>
            <a:off x="4444625" y="2787300"/>
            <a:ext cx="3403800" cy="677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1600"/>
              </a:spcBef>
              <a:spcAft>
                <a:spcPts val="0"/>
              </a:spcAft>
              <a:buSzPts val="1600"/>
              <a:buNone/>
              <a:defRPr sz="1600"/>
            </a:lvl3pPr>
            <a:lvl4pPr lvl="3" algn="ctr">
              <a:lnSpc>
                <a:spcPct val="100000"/>
              </a:lnSpc>
              <a:spcBef>
                <a:spcPts val="1600"/>
              </a:spcBef>
              <a:spcAft>
                <a:spcPts val="0"/>
              </a:spcAft>
              <a:buSzPts val="1600"/>
              <a:buNone/>
              <a:defRPr sz="1600"/>
            </a:lvl4pPr>
            <a:lvl5pPr lvl="4" algn="ctr">
              <a:lnSpc>
                <a:spcPct val="100000"/>
              </a:lnSpc>
              <a:spcBef>
                <a:spcPts val="1600"/>
              </a:spcBef>
              <a:spcAft>
                <a:spcPts val="0"/>
              </a:spcAft>
              <a:buSzPts val="1600"/>
              <a:buNone/>
              <a:defRPr sz="1600"/>
            </a:lvl5pPr>
            <a:lvl6pPr lvl="5" algn="ctr">
              <a:lnSpc>
                <a:spcPct val="100000"/>
              </a:lnSpc>
              <a:spcBef>
                <a:spcPts val="1600"/>
              </a:spcBef>
              <a:spcAft>
                <a:spcPts val="0"/>
              </a:spcAft>
              <a:buSzPts val="1600"/>
              <a:buNone/>
              <a:defRPr sz="1600"/>
            </a:lvl6pPr>
            <a:lvl7pPr lvl="6" algn="ctr">
              <a:lnSpc>
                <a:spcPct val="100000"/>
              </a:lnSpc>
              <a:spcBef>
                <a:spcPts val="1600"/>
              </a:spcBef>
              <a:spcAft>
                <a:spcPts val="0"/>
              </a:spcAft>
              <a:buSzPts val="1600"/>
              <a:buNone/>
              <a:defRPr sz="1600"/>
            </a:lvl7pPr>
            <a:lvl8pPr lvl="7" algn="ctr">
              <a:lnSpc>
                <a:spcPct val="100000"/>
              </a:lnSpc>
              <a:spcBef>
                <a:spcPts val="1600"/>
              </a:spcBef>
              <a:spcAft>
                <a:spcPts val="0"/>
              </a:spcAft>
              <a:buSzPts val="1600"/>
              <a:buNone/>
              <a:defRPr sz="1600"/>
            </a:lvl8pPr>
            <a:lvl9pPr lvl="8" algn="ctr">
              <a:lnSpc>
                <a:spcPct val="100000"/>
              </a:lnSpc>
              <a:spcBef>
                <a:spcPts val="1600"/>
              </a:spcBef>
              <a:spcAft>
                <a:spcPts val="1600"/>
              </a:spcAft>
              <a:buSzPts val="1600"/>
              <a:buNone/>
              <a:defRPr sz="1600"/>
            </a:lvl9pPr>
          </a:lstStyle>
          <a:p/>
        </p:txBody>
      </p:sp>
      <p:sp>
        <p:nvSpPr>
          <p:cNvPr id="117" name="Google Shape;117;p23"/>
          <p:cNvSpPr/>
          <p:nvPr>
            <p:ph idx="2" type="pic"/>
          </p:nvPr>
        </p:nvSpPr>
        <p:spPr>
          <a:xfrm flipH="1">
            <a:off x="333274" y="366800"/>
            <a:ext cx="3528900" cy="4781100"/>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18" name="Shape 118"/>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19" name="Shape 119"/>
        <p:cNvGrpSpPr/>
        <p:nvPr/>
      </p:nvGrpSpPr>
      <p:grpSpPr>
        <a:xfrm>
          <a:off x="0" y="0"/>
          <a:ext cx="0" cy="0"/>
          <a:chOff x="0" y="0"/>
          <a:chExt cx="0" cy="0"/>
        </a:xfrm>
      </p:grpSpPr>
      <p:sp>
        <p:nvSpPr>
          <p:cNvPr id="120" name="Google Shape;120;p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21" name="Google Shape;121;p25"/>
          <p:cNvSpPr txBox="1"/>
          <p:nvPr>
            <p:ph hasCustomPrompt="1" idx="2" type="title"/>
          </p:nvPr>
        </p:nvSpPr>
        <p:spPr>
          <a:xfrm>
            <a:off x="815225" y="1536008"/>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22" name="Google Shape;122;p25"/>
          <p:cNvSpPr txBox="1"/>
          <p:nvPr>
            <p:ph hasCustomPrompt="1" idx="3" type="title"/>
          </p:nvPr>
        </p:nvSpPr>
        <p:spPr>
          <a:xfrm>
            <a:off x="815225" y="2946541"/>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23" name="Google Shape;123;p25"/>
          <p:cNvSpPr txBox="1"/>
          <p:nvPr>
            <p:ph hasCustomPrompt="1" idx="4" type="title"/>
          </p:nvPr>
        </p:nvSpPr>
        <p:spPr>
          <a:xfrm>
            <a:off x="3514500" y="1536008"/>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24" name="Google Shape;124;p25"/>
          <p:cNvSpPr txBox="1"/>
          <p:nvPr>
            <p:ph hasCustomPrompt="1" idx="5" type="title"/>
          </p:nvPr>
        </p:nvSpPr>
        <p:spPr>
          <a:xfrm>
            <a:off x="3514500" y="2946541"/>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25" name="Google Shape;125;p25"/>
          <p:cNvSpPr txBox="1"/>
          <p:nvPr>
            <p:ph hasCustomPrompt="1" idx="6" type="title"/>
          </p:nvPr>
        </p:nvSpPr>
        <p:spPr>
          <a:xfrm>
            <a:off x="6213775" y="1536008"/>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26" name="Google Shape;126;p25"/>
          <p:cNvSpPr txBox="1"/>
          <p:nvPr>
            <p:ph hasCustomPrompt="1" idx="7" type="title"/>
          </p:nvPr>
        </p:nvSpPr>
        <p:spPr>
          <a:xfrm>
            <a:off x="6213775" y="2946541"/>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27" name="Google Shape;127;p25"/>
          <p:cNvSpPr txBox="1"/>
          <p:nvPr>
            <p:ph idx="1" type="subTitle"/>
          </p:nvPr>
        </p:nvSpPr>
        <p:spPr>
          <a:xfrm>
            <a:off x="719975" y="218250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28" name="Google Shape;128;p25"/>
          <p:cNvSpPr txBox="1"/>
          <p:nvPr>
            <p:ph idx="8" type="subTitle"/>
          </p:nvPr>
        </p:nvSpPr>
        <p:spPr>
          <a:xfrm>
            <a:off x="3419250" y="218250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29" name="Google Shape;129;p25"/>
          <p:cNvSpPr txBox="1"/>
          <p:nvPr>
            <p:ph idx="9" type="subTitle"/>
          </p:nvPr>
        </p:nvSpPr>
        <p:spPr>
          <a:xfrm>
            <a:off x="6118525" y="218250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30" name="Google Shape;130;p25"/>
          <p:cNvSpPr txBox="1"/>
          <p:nvPr>
            <p:ph idx="13" type="subTitle"/>
          </p:nvPr>
        </p:nvSpPr>
        <p:spPr>
          <a:xfrm>
            <a:off x="719975" y="359305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31" name="Google Shape;131;p25"/>
          <p:cNvSpPr txBox="1"/>
          <p:nvPr>
            <p:ph idx="14" type="subTitle"/>
          </p:nvPr>
        </p:nvSpPr>
        <p:spPr>
          <a:xfrm>
            <a:off x="3419250" y="359305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32" name="Google Shape;132;p25"/>
          <p:cNvSpPr txBox="1"/>
          <p:nvPr>
            <p:ph idx="15" type="subTitle"/>
          </p:nvPr>
        </p:nvSpPr>
        <p:spPr>
          <a:xfrm>
            <a:off x="6118525" y="359305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grpSp>
        <p:nvGrpSpPr>
          <p:cNvPr id="133" name="Google Shape;133;p25"/>
          <p:cNvGrpSpPr/>
          <p:nvPr/>
        </p:nvGrpSpPr>
        <p:grpSpPr>
          <a:xfrm>
            <a:off x="-17547" y="372538"/>
            <a:ext cx="9179094" cy="4398425"/>
            <a:chOff x="-17547" y="372538"/>
            <a:chExt cx="9179094" cy="4398425"/>
          </a:xfrm>
        </p:grpSpPr>
        <p:cxnSp>
          <p:nvCxnSpPr>
            <p:cNvPr id="134" name="Google Shape;134;p25"/>
            <p:cNvCxnSpPr/>
            <p:nvPr/>
          </p:nvCxnSpPr>
          <p:spPr>
            <a:xfrm>
              <a:off x="-17547" y="372538"/>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135" name="Google Shape;135;p25"/>
            <p:cNvCxnSpPr/>
            <p:nvPr/>
          </p:nvCxnSpPr>
          <p:spPr>
            <a:xfrm>
              <a:off x="-11553" y="4770963"/>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36" name="Shape 136"/>
        <p:cNvGrpSpPr/>
        <p:nvPr/>
      </p:nvGrpSpPr>
      <p:grpSpPr>
        <a:xfrm>
          <a:off x="0" y="0"/>
          <a:ext cx="0" cy="0"/>
          <a:chOff x="0" y="0"/>
          <a:chExt cx="0" cy="0"/>
        </a:xfrm>
      </p:grpSpPr>
      <p:sp>
        <p:nvSpPr>
          <p:cNvPr id="137" name="Google Shape;137;p26"/>
          <p:cNvSpPr txBox="1"/>
          <p:nvPr>
            <p:ph type="title"/>
          </p:nvPr>
        </p:nvSpPr>
        <p:spPr>
          <a:xfrm>
            <a:off x="722376" y="445319"/>
            <a:ext cx="7708500" cy="5760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138" name="Google Shape;138;p26"/>
          <p:cNvGrpSpPr/>
          <p:nvPr/>
        </p:nvGrpSpPr>
        <p:grpSpPr>
          <a:xfrm>
            <a:off x="329313" y="-30000"/>
            <a:ext cx="8489338" cy="5203500"/>
            <a:chOff x="329313" y="-30000"/>
            <a:chExt cx="8489338" cy="5203500"/>
          </a:xfrm>
        </p:grpSpPr>
        <p:cxnSp>
          <p:nvCxnSpPr>
            <p:cNvPr id="139" name="Google Shape;139;p26"/>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140" name="Google Shape;140;p26"/>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1_1">
    <p:spTree>
      <p:nvGrpSpPr>
        <p:cNvPr id="141" name="Shape 141"/>
        <p:cNvGrpSpPr/>
        <p:nvPr/>
      </p:nvGrpSpPr>
      <p:grpSpPr>
        <a:xfrm>
          <a:off x="0" y="0"/>
          <a:ext cx="0" cy="0"/>
          <a:chOff x="0" y="0"/>
          <a:chExt cx="0" cy="0"/>
        </a:xfrm>
      </p:grpSpPr>
      <p:sp>
        <p:nvSpPr>
          <p:cNvPr id="142" name="Google Shape;142;p27"/>
          <p:cNvSpPr txBox="1"/>
          <p:nvPr>
            <p:ph type="title"/>
          </p:nvPr>
        </p:nvSpPr>
        <p:spPr>
          <a:xfrm>
            <a:off x="1701776" y="445325"/>
            <a:ext cx="1919100" cy="5760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143" name="Google Shape;143;p27"/>
          <p:cNvGrpSpPr/>
          <p:nvPr/>
        </p:nvGrpSpPr>
        <p:grpSpPr>
          <a:xfrm>
            <a:off x="329313" y="-30000"/>
            <a:ext cx="8489338" cy="5203500"/>
            <a:chOff x="329313" y="-30000"/>
            <a:chExt cx="8489338" cy="5203500"/>
          </a:xfrm>
        </p:grpSpPr>
        <p:cxnSp>
          <p:nvCxnSpPr>
            <p:cNvPr id="144" name="Google Shape;144;p27"/>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145" name="Google Shape;145;p27"/>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4_1">
    <p:spTree>
      <p:nvGrpSpPr>
        <p:cNvPr id="146" name="Shape 146"/>
        <p:cNvGrpSpPr/>
        <p:nvPr/>
      </p:nvGrpSpPr>
      <p:grpSpPr>
        <a:xfrm>
          <a:off x="0" y="0"/>
          <a:ext cx="0" cy="0"/>
          <a:chOff x="0" y="0"/>
          <a:chExt cx="0" cy="0"/>
        </a:xfrm>
      </p:grpSpPr>
      <p:cxnSp>
        <p:nvCxnSpPr>
          <p:cNvPr id="147" name="Google Shape;147;p28"/>
          <p:cNvCxnSpPr/>
          <p:nvPr/>
        </p:nvCxnSpPr>
        <p:spPr>
          <a:xfrm>
            <a:off x="-13975" y="4770975"/>
            <a:ext cx="8800800" cy="0"/>
          </a:xfrm>
          <a:prstGeom prst="straightConnector1">
            <a:avLst/>
          </a:prstGeom>
          <a:noFill/>
          <a:ln cap="flat" cmpd="sng" w="9525">
            <a:solidFill>
              <a:schemeClr val="dk1"/>
            </a:solidFill>
            <a:prstDash val="solid"/>
            <a:round/>
            <a:headEnd len="med" w="med" type="none"/>
            <a:tailEnd len="med" w="med" type="none"/>
          </a:ln>
        </p:spPr>
      </p:cxnSp>
      <p:sp>
        <p:nvSpPr>
          <p:cNvPr id="148" name="Google Shape;148;p28"/>
          <p:cNvSpPr txBox="1"/>
          <p:nvPr>
            <p:ph type="title"/>
          </p:nvPr>
        </p:nvSpPr>
        <p:spPr>
          <a:xfrm>
            <a:off x="713225" y="2799113"/>
            <a:ext cx="3861900" cy="6465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49" name="Google Shape;149;p28"/>
          <p:cNvSpPr txBox="1"/>
          <p:nvPr>
            <p:ph idx="1" type="subTitle"/>
          </p:nvPr>
        </p:nvSpPr>
        <p:spPr>
          <a:xfrm>
            <a:off x="713225" y="3528200"/>
            <a:ext cx="38619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50" name="Google Shape;150;p28"/>
          <p:cNvSpPr/>
          <p:nvPr>
            <p:ph idx="2" type="pic"/>
          </p:nvPr>
        </p:nvSpPr>
        <p:spPr>
          <a:xfrm>
            <a:off x="329325" y="365760"/>
            <a:ext cx="4956600" cy="2357400"/>
          </a:xfrm>
          <a:prstGeom prst="rect">
            <a:avLst/>
          </a:prstGeom>
          <a:noFill/>
          <a:ln>
            <a:noFill/>
          </a:ln>
        </p:spPr>
      </p:sp>
      <p:sp>
        <p:nvSpPr>
          <p:cNvPr id="151" name="Google Shape;151;p28"/>
          <p:cNvSpPr/>
          <p:nvPr>
            <p:ph idx="3" type="pic"/>
          </p:nvPr>
        </p:nvSpPr>
        <p:spPr>
          <a:xfrm>
            <a:off x="5285675" y="365760"/>
            <a:ext cx="3528900" cy="4781100"/>
          </a:xfrm>
          <a:prstGeom prst="rect">
            <a:avLst/>
          </a:prstGeom>
          <a:no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0">
    <p:spTree>
      <p:nvGrpSpPr>
        <p:cNvPr id="152" name="Shape 152"/>
        <p:cNvGrpSpPr/>
        <p:nvPr/>
      </p:nvGrpSpPr>
      <p:grpSpPr>
        <a:xfrm>
          <a:off x="0" y="0"/>
          <a:ext cx="0" cy="0"/>
          <a:chOff x="0" y="0"/>
          <a:chExt cx="0" cy="0"/>
        </a:xfrm>
      </p:grpSpPr>
      <p:cxnSp>
        <p:nvCxnSpPr>
          <p:cNvPr id="153" name="Google Shape;153;p29"/>
          <p:cNvCxnSpPr/>
          <p:nvPr/>
        </p:nvCxnSpPr>
        <p:spPr>
          <a:xfrm>
            <a:off x="356400" y="372538"/>
            <a:ext cx="8812500" cy="0"/>
          </a:xfrm>
          <a:prstGeom prst="straightConnector1">
            <a:avLst/>
          </a:prstGeom>
          <a:noFill/>
          <a:ln cap="flat" cmpd="sng" w="9525">
            <a:solidFill>
              <a:schemeClr val="dk1"/>
            </a:solidFill>
            <a:prstDash val="solid"/>
            <a:round/>
            <a:headEnd len="med" w="med" type="none"/>
            <a:tailEnd len="med" w="med" type="none"/>
          </a:ln>
        </p:spPr>
      </p:cxnSp>
      <p:sp>
        <p:nvSpPr>
          <p:cNvPr id="154" name="Google Shape;154;p29"/>
          <p:cNvSpPr txBox="1"/>
          <p:nvPr>
            <p:ph type="title"/>
          </p:nvPr>
        </p:nvSpPr>
        <p:spPr>
          <a:xfrm>
            <a:off x="4110975" y="448050"/>
            <a:ext cx="40767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55" name="Google Shape;155;p29"/>
          <p:cNvSpPr txBox="1"/>
          <p:nvPr>
            <p:ph idx="1" type="subTitle"/>
          </p:nvPr>
        </p:nvSpPr>
        <p:spPr>
          <a:xfrm>
            <a:off x="4110972" y="1675890"/>
            <a:ext cx="4076700" cy="738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56" name="Google Shape;156;p29"/>
          <p:cNvSpPr/>
          <p:nvPr>
            <p:ph idx="2" type="pic"/>
          </p:nvPr>
        </p:nvSpPr>
        <p:spPr>
          <a:xfrm>
            <a:off x="3862175" y="2786075"/>
            <a:ext cx="4948500" cy="2357400"/>
          </a:xfrm>
          <a:prstGeom prst="rect">
            <a:avLst/>
          </a:prstGeom>
          <a:noFill/>
          <a:ln>
            <a:noFill/>
          </a:ln>
        </p:spPr>
      </p:sp>
      <p:sp>
        <p:nvSpPr>
          <p:cNvPr id="157" name="Google Shape;157;p29"/>
          <p:cNvSpPr/>
          <p:nvPr>
            <p:ph idx="3" type="pic"/>
          </p:nvPr>
        </p:nvSpPr>
        <p:spPr>
          <a:xfrm flipH="1">
            <a:off x="333274" y="366800"/>
            <a:ext cx="3528900" cy="4781100"/>
          </a:xfrm>
          <a:prstGeom prst="rect">
            <a:avLst/>
          </a:prstGeom>
          <a:no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0_1">
    <p:spTree>
      <p:nvGrpSpPr>
        <p:cNvPr id="158" name="Shape 158"/>
        <p:cNvGrpSpPr/>
        <p:nvPr/>
      </p:nvGrpSpPr>
      <p:grpSpPr>
        <a:xfrm>
          <a:off x="0" y="0"/>
          <a:ext cx="0" cy="0"/>
          <a:chOff x="0" y="0"/>
          <a:chExt cx="0" cy="0"/>
        </a:xfrm>
      </p:grpSpPr>
      <p:sp>
        <p:nvSpPr>
          <p:cNvPr id="159" name="Google Shape;159;p30"/>
          <p:cNvSpPr txBox="1"/>
          <p:nvPr>
            <p:ph type="title"/>
          </p:nvPr>
        </p:nvSpPr>
        <p:spPr>
          <a:xfrm>
            <a:off x="713250" y="445025"/>
            <a:ext cx="46359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60" name="Google Shape;160;p30"/>
          <p:cNvSpPr txBox="1"/>
          <p:nvPr>
            <p:ph idx="1" type="body"/>
          </p:nvPr>
        </p:nvSpPr>
        <p:spPr>
          <a:xfrm>
            <a:off x="713250" y="1281538"/>
            <a:ext cx="7717500" cy="24627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Nunito Light"/>
              <a:buChar char="●"/>
              <a:defRPr/>
            </a:lvl1pPr>
            <a:lvl2pPr indent="-304800" lvl="1" marL="914400">
              <a:lnSpc>
                <a:spcPct val="100000"/>
              </a:lnSpc>
              <a:spcBef>
                <a:spcPts val="1200"/>
              </a:spcBef>
              <a:spcAft>
                <a:spcPts val="0"/>
              </a:spcAft>
              <a:buSzPts val="1200"/>
              <a:buFont typeface="Nunito Light"/>
              <a:buChar char="○"/>
              <a:defRPr/>
            </a:lvl2pPr>
            <a:lvl3pPr indent="-304800" lvl="2" marL="1371600">
              <a:lnSpc>
                <a:spcPct val="100000"/>
              </a:lnSpc>
              <a:spcBef>
                <a:spcPts val="0"/>
              </a:spcBef>
              <a:spcAft>
                <a:spcPts val="0"/>
              </a:spcAft>
              <a:buSzPts val="1200"/>
              <a:buFont typeface="Nunito Light"/>
              <a:buChar char="■"/>
              <a:defRPr/>
            </a:lvl3pPr>
            <a:lvl4pPr indent="-304800" lvl="3" marL="1828800">
              <a:lnSpc>
                <a:spcPct val="100000"/>
              </a:lnSpc>
              <a:spcBef>
                <a:spcPts val="0"/>
              </a:spcBef>
              <a:spcAft>
                <a:spcPts val="0"/>
              </a:spcAft>
              <a:buSzPts val="1200"/>
              <a:buFont typeface="Nunito Light"/>
              <a:buChar char="●"/>
              <a:defRPr/>
            </a:lvl4pPr>
            <a:lvl5pPr indent="-304800" lvl="4" marL="2286000">
              <a:lnSpc>
                <a:spcPct val="100000"/>
              </a:lnSpc>
              <a:spcBef>
                <a:spcPts val="0"/>
              </a:spcBef>
              <a:spcAft>
                <a:spcPts val="0"/>
              </a:spcAft>
              <a:buSzPts val="1200"/>
              <a:buFont typeface="Nunito Light"/>
              <a:buChar char="○"/>
              <a:defRPr/>
            </a:lvl5pPr>
            <a:lvl6pPr indent="-304800" lvl="5" marL="2743200">
              <a:lnSpc>
                <a:spcPct val="100000"/>
              </a:lnSpc>
              <a:spcBef>
                <a:spcPts val="0"/>
              </a:spcBef>
              <a:spcAft>
                <a:spcPts val="0"/>
              </a:spcAft>
              <a:buSzPts val="1200"/>
              <a:buFont typeface="Nunito Light"/>
              <a:buChar char="■"/>
              <a:defRPr/>
            </a:lvl6pPr>
            <a:lvl7pPr indent="-304800" lvl="6" marL="3200400">
              <a:lnSpc>
                <a:spcPct val="100000"/>
              </a:lnSpc>
              <a:spcBef>
                <a:spcPts val="0"/>
              </a:spcBef>
              <a:spcAft>
                <a:spcPts val="0"/>
              </a:spcAft>
              <a:buSzPts val="1200"/>
              <a:buFont typeface="Nunito Light"/>
              <a:buChar char="●"/>
              <a:defRPr/>
            </a:lvl7pPr>
            <a:lvl8pPr indent="-304800" lvl="7" marL="3657600">
              <a:lnSpc>
                <a:spcPct val="100000"/>
              </a:lnSpc>
              <a:spcBef>
                <a:spcPts val="0"/>
              </a:spcBef>
              <a:spcAft>
                <a:spcPts val="0"/>
              </a:spcAft>
              <a:buSzPts val="1200"/>
              <a:buFont typeface="Nunito Light"/>
              <a:buChar char="○"/>
              <a:defRPr/>
            </a:lvl8pPr>
            <a:lvl9pPr indent="-304800" lvl="8" marL="4114800">
              <a:lnSpc>
                <a:spcPct val="100000"/>
              </a:lnSpc>
              <a:spcBef>
                <a:spcPts val="0"/>
              </a:spcBef>
              <a:spcAft>
                <a:spcPts val="0"/>
              </a:spcAft>
              <a:buSzPts val="1200"/>
              <a:buFont typeface="Nunito Light"/>
              <a:buChar char="■"/>
              <a:defRPr/>
            </a:lvl9pPr>
          </a:lstStyle>
          <a:p/>
        </p:txBody>
      </p:sp>
      <p:grpSp>
        <p:nvGrpSpPr>
          <p:cNvPr id="161" name="Google Shape;161;p30"/>
          <p:cNvGrpSpPr/>
          <p:nvPr/>
        </p:nvGrpSpPr>
        <p:grpSpPr>
          <a:xfrm>
            <a:off x="329313" y="-30000"/>
            <a:ext cx="8489338" cy="5203500"/>
            <a:chOff x="329313" y="-30000"/>
            <a:chExt cx="8489338" cy="5203500"/>
          </a:xfrm>
        </p:grpSpPr>
        <p:cxnSp>
          <p:nvCxnSpPr>
            <p:cNvPr id="162" name="Google Shape;162;p30"/>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163" name="Google Shape;163;p30"/>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0_1_1">
    <p:spTree>
      <p:nvGrpSpPr>
        <p:cNvPr id="164" name="Shape 164"/>
        <p:cNvGrpSpPr/>
        <p:nvPr/>
      </p:nvGrpSpPr>
      <p:grpSpPr>
        <a:xfrm>
          <a:off x="0" y="0"/>
          <a:ext cx="0" cy="0"/>
          <a:chOff x="0" y="0"/>
          <a:chExt cx="0" cy="0"/>
        </a:xfrm>
      </p:grpSpPr>
      <p:sp>
        <p:nvSpPr>
          <p:cNvPr id="165" name="Google Shape;165;p31"/>
          <p:cNvSpPr txBox="1"/>
          <p:nvPr>
            <p:ph type="title"/>
          </p:nvPr>
        </p:nvSpPr>
        <p:spPr>
          <a:xfrm>
            <a:off x="713250" y="445025"/>
            <a:ext cx="46359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66" name="Google Shape;166;p31"/>
          <p:cNvSpPr txBox="1"/>
          <p:nvPr>
            <p:ph idx="1" type="body"/>
          </p:nvPr>
        </p:nvSpPr>
        <p:spPr>
          <a:xfrm>
            <a:off x="713250" y="1234451"/>
            <a:ext cx="7717500" cy="17343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DM Sans SemiBold"/>
              <a:buChar char="●"/>
              <a:defRPr/>
            </a:lvl1pPr>
            <a:lvl2pPr indent="-298450" lvl="1" marL="914400">
              <a:lnSpc>
                <a:spcPct val="100000"/>
              </a:lnSpc>
              <a:spcBef>
                <a:spcPts val="1000"/>
              </a:spcBef>
              <a:spcAft>
                <a:spcPts val="0"/>
              </a:spcAft>
              <a:buSzPts val="1100"/>
              <a:buFont typeface="DM Sans SemiBold"/>
              <a:buChar char="○"/>
              <a:defRPr/>
            </a:lvl2pPr>
            <a:lvl3pPr indent="-298450" lvl="2" marL="1371600">
              <a:lnSpc>
                <a:spcPct val="100000"/>
              </a:lnSpc>
              <a:spcBef>
                <a:spcPts val="0"/>
              </a:spcBef>
              <a:spcAft>
                <a:spcPts val="0"/>
              </a:spcAft>
              <a:buSzPts val="1100"/>
              <a:buFont typeface="DM Sans SemiBold"/>
              <a:buChar char="■"/>
              <a:defRPr/>
            </a:lvl3pPr>
            <a:lvl4pPr indent="-298450" lvl="3" marL="1828800">
              <a:lnSpc>
                <a:spcPct val="100000"/>
              </a:lnSpc>
              <a:spcBef>
                <a:spcPts val="0"/>
              </a:spcBef>
              <a:spcAft>
                <a:spcPts val="0"/>
              </a:spcAft>
              <a:buSzPts val="1100"/>
              <a:buFont typeface="DM Sans SemiBold"/>
              <a:buChar char="●"/>
              <a:defRPr/>
            </a:lvl4pPr>
            <a:lvl5pPr indent="-298450" lvl="4" marL="2286000">
              <a:lnSpc>
                <a:spcPct val="100000"/>
              </a:lnSpc>
              <a:spcBef>
                <a:spcPts val="0"/>
              </a:spcBef>
              <a:spcAft>
                <a:spcPts val="0"/>
              </a:spcAft>
              <a:buSzPts val="1100"/>
              <a:buFont typeface="DM Sans SemiBold"/>
              <a:buChar char="○"/>
              <a:defRPr/>
            </a:lvl5pPr>
            <a:lvl6pPr indent="-298450" lvl="5" marL="2743200">
              <a:lnSpc>
                <a:spcPct val="100000"/>
              </a:lnSpc>
              <a:spcBef>
                <a:spcPts val="0"/>
              </a:spcBef>
              <a:spcAft>
                <a:spcPts val="0"/>
              </a:spcAft>
              <a:buSzPts val="1100"/>
              <a:buFont typeface="DM Sans SemiBold"/>
              <a:buChar char="■"/>
              <a:defRPr/>
            </a:lvl6pPr>
            <a:lvl7pPr indent="-298450" lvl="6" marL="3200400">
              <a:lnSpc>
                <a:spcPct val="100000"/>
              </a:lnSpc>
              <a:spcBef>
                <a:spcPts val="0"/>
              </a:spcBef>
              <a:spcAft>
                <a:spcPts val="0"/>
              </a:spcAft>
              <a:buSzPts val="1100"/>
              <a:buFont typeface="DM Sans SemiBold"/>
              <a:buChar char="●"/>
              <a:defRPr/>
            </a:lvl7pPr>
            <a:lvl8pPr indent="-298450" lvl="7" marL="3657600">
              <a:lnSpc>
                <a:spcPct val="100000"/>
              </a:lnSpc>
              <a:spcBef>
                <a:spcPts val="0"/>
              </a:spcBef>
              <a:spcAft>
                <a:spcPts val="0"/>
              </a:spcAft>
              <a:buSzPts val="1100"/>
              <a:buFont typeface="DM Sans SemiBold"/>
              <a:buChar char="○"/>
              <a:defRPr/>
            </a:lvl8pPr>
            <a:lvl9pPr indent="-298450" lvl="8" marL="4114800">
              <a:lnSpc>
                <a:spcPct val="100000"/>
              </a:lnSpc>
              <a:spcBef>
                <a:spcPts val="0"/>
              </a:spcBef>
              <a:spcAft>
                <a:spcPts val="0"/>
              </a:spcAft>
              <a:buSzPts val="1100"/>
              <a:buFont typeface="DM Sans SemiBold"/>
              <a:buChar char="■"/>
              <a:defRPr/>
            </a:lvl9pPr>
          </a:lstStyle>
          <a:p/>
        </p:txBody>
      </p:sp>
      <p:grpSp>
        <p:nvGrpSpPr>
          <p:cNvPr id="167" name="Google Shape;167;p31"/>
          <p:cNvGrpSpPr/>
          <p:nvPr/>
        </p:nvGrpSpPr>
        <p:grpSpPr>
          <a:xfrm>
            <a:off x="-17547" y="372550"/>
            <a:ext cx="9179094" cy="4398425"/>
            <a:chOff x="-17547" y="372550"/>
            <a:chExt cx="9179094" cy="4398425"/>
          </a:xfrm>
        </p:grpSpPr>
        <p:cxnSp>
          <p:nvCxnSpPr>
            <p:cNvPr id="168" name="Google Shape;168;p31"/>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169" name="Google Shape;169;p31"/>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10_1_1_1">
    <p:spTree>
      <p:nvGrpSpPr>
        <p:cNvPr id="170" name="Shape 170"/>
        <p:cNvGrpSpPr/>
        <p:nvPr/>
      </p:nvGrpSpPr>
      <p:grpSpPr>
        <a:xfrm>
          <a:off x="0" y="0"/>
          <a:ext cx="0" cy="0"/>
          <a:chOff x="0" y="0"/>
          <a:chExt cx="0" cy="0"/>
        </a:xfrm>
      </p:grpSpPr>
      <p:sp>
        <p:nvSpPr>
          <p:cNvPr id="171" name="Google Shape;171;p32"/>
          <p:cNvSpPr txBox="1"/>
          <p:nvPr>
            <p:ph type="title"/>
          </p:nvPr>
        </p:nvSpPr>
        <p:spPr>
          <a:xfrm>
            <a:off x="713250" y="445025"/>
            <a:ext cx="46359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72" name="Google Shape;172;p32"/>
          <p:cNvSpPr txBox="1"/>
          <p:nvPr>
            <p:ph idx="1" type="body"/>
          </p:nvPr>
        </p:nvSpPr>
        <p:spPr>
          <a:xfrm>
            <a:off x="713250" y="1234450"/>
            <a:ext cx="7717500" cy="28425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DM Sans SemiBold"/>
              <a:buChar char="●"/>
              <a:defRPr/>
            </a:lvl1pPr>
            <a:lvl2pPr indent="-298450" lvl="1" marL="914400">
              <a:lnSpc>
                <a:spcPct val="100000"/>
              </a:lnSpc>
              <a:spcBef>
                <a:spcPts val="1000"/>
              </a:spcBef>
              <a:spcAft>
                <a:spcPts val="0"/>
              </a:spcAft>
              <a:buSzPts val="1100"/>
              <a:buFont typeface="DM Sans SemiBold"/>
              <a:buChar char="○"/>
              <a:defRPr/>
            </a:lvl2pPr>
            <a:lvl3pPr indent="-298450" lvl="2" marL="1371600">
              <a:lnSpc>
                <a:spcPct val="100000"/>
              </a:lnSpc>
              <a:spcBef>
                <a:spcPts val="0"/>
              </a:spcBef>
              <a:spcAft>
                <a:spcPts val="0"/>
              </a:spcAft>
              <a:buSzPts val="1100"/>
              <a:buFont typeface="DM Sans SemiBold"/>
              <a:buChar char="■"/>
              <a:defRPr/>
            </a:lvl3pPr>
            <a:lvl4pPr indent="-298450" lvl="3" marL="1828800">
              <a:lnSpc>
                <a:spcPct val="100000"/>
              </a:lnSpc>
              <a:spcBef>
                <a:spcPts val="0"/>
              </a:spcBef>
              <a:spcAft>
                <a:spcPts val="0"/>
              </a:spcAft>
              <a:buSzPts val="1100"/>
              <a:buFont typeface="DM Sans SemiBold"/>
              <a:buChar char="●"/>
              <a:defRPr/>
            </a:lvl4pPr>
            <a:lvl5pPr indent="-298450" lvl="4" marL="2286000">
              <a:lnSpc>
                <a:spcPct val="100000"/>
              </a:lnSpc>
              <a:spcBef>
                <a:spcPts val="0"/>
              </a:spcBef>
              <a:spcAft>
                <a:spcPts val="0"/>
              </a:spcAft>
              <a:buSzPts val="1100"/>
              <a:buFont typeface="DM Sans SemiBold"/>
              <a:buChar char="○"/>
              <a:defRPr/>
            </a:lvl5pPr>
            <a:lvl6pPr indent="-298450" lvl="5" marL="2743200">
              <a:lnSpc>
                <a:spcPct val="100000"/>
              </a:lnSpc>
              <a:spcBef>
                <a:spcPts val="0"/>
              </a:spcBef>
              <a:spcAft>
                <a:spcPts val="0"/>
              </a:spcAft>
              <a:buSzPts val="1100"/>
              <a:buFont typeface="DM Sans SemiBold"/>
              <a:buChar char="■"/>
              <a:defRPr/>
            </a:lvl6pPr>
            <a:lvl7pPr indent="-298450" lvl="6" marL="3200400">
              <a:lnSpc>
                <a:spcPct val="100000"/>
              </a:lnSpc>
              <a:spcBef>
                <a:spcPts val="0"/>
              </a:spcBef>
              <a:spcAft>
                <a:spcPts val="0"/>
              </a:spcAft>
              <a:buSzPts val="1100"/>
              <a:buFont typeface="DM Sans SemiBold"/>
              <a:buChar char="●"/>
              <a:defRPr/>
            </a:lvl7pPr>
            <a:lvl8pPr indent="-298450" lvl="7" marL="3657600">
              <a:lnSpc>
                <a:spcPct val="100000"/>
              </a:lnSpc>
              <a:spcBef>
                <a:spcPts val="0"/>
              </a:spcBef>
              <a:spcAft>
                <a:spcPts val="0"/>
              </a:spcAft>
              <a:buSzPts val="1100"/>
              <a:buFont typeface="DM Sans SemiBold"/>
              <a:buChar char="○"/>
              <a:defRPr/>
            </a:lvl8pPr>
            <a:lvl9pPr indent="-298450" lvl="8" marL="4114800">
              <a:lnSpc>
                <a:spcPct val="100000"/>
              </a:lnSpc>
              <a:spcBef>
                <a:spcPts val="0"/>
              </a:spcBef>
              <a:spcAft>
                <a:spcPts val="0"/>
              </a:spcAft>
              <a:buSzPts val="1100"/>
              <a:buFont typeface="DM Sans SemiBold"/>
              <a:buChar char="■"/>
              <a:defRPr/>
            </a:lvl9pPr>
          </a:lstStyle>
          <a:p/>
        </p:txBody>
      </p:sp>
      <p:grpSp>
        <p:nvGrpSpPr>
          <p:cNvPr id="173" name="Google Shape;173;p32"/>
          <p:cNvGrpSpPr/>
          <p:nvPr/>
        </p:nvGrpSpPr>
        <p:grpSpPr>
          <a:xfrm>
            <a:off x="329313" y="-30000"/>
            <a:ext cx="8489338" cy="5203500"/>
            <a:chOff x="329313" y="-30000"/>
            <a:chExt cx="8489338" cy="5203500"/>
          </a:xfrm>
        </p:grpSpPr>
        <p:cxnSp>
          <p:nvCxnSpPr>
            <p:cNvPr id="174" name="Google Shape;174;p32"/>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175" name="Google Shape;175;p32"/>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76" name="Shape 176"/>
        <p:cNvGrpSpPr/>
        <p:nvPr/>
      </p:nvGrpSpPr>
      <p:grpSpPr>
        <a:xfrm>
          <a:off x="0" y="0"/>
          <a:ext cx="0" cy="0"/>
          <a:chOff x="0" y="0"/>
          <a:chExt cx="0" cy="0"/>
        </a:xfrm>
      </p:grpSpPr>
      <p:sp>
        <p:nvSpPr>
          <p:cNvPr id="177" name="Google Shape;177;p3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78" name="Google Shape;178;p33"/>
          <p:cNvSpPr txBox="1"/>
          <p:nvPr>
            <p:ph idx="1" type="subTitle"/>
          </p:nvPr>
        </p:nvSpPr>
        <p:spPr>
          <a:xfrm>
            <a:off x="3423150" y="1496525"/>
            <a:ext cx="5004300" cy="738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79" name="Google Shape;179;p33"/>
          <p:cNvSpPr txBox="1"/>
          <p:nvPr>
            <p:ph idx="2" type="subTitle"/>
          </p:nvPr>
        </p:nvSpPr>
        <p:spPr>
          <a:xfrm>
            <a:off x="3423150" y="2441513"/>
            <a:ext cx="5004300" cy="738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80" name="Google Shape;180;p33"/>
          <p:cNvSpPr txBox="1"/>
          <p:nvPr>
            <p:ph idx="3" type="subTitle"/>
          </p:nvPr>
        </p:nvSpPr>
        <p:spPr>
          <a:xfrm>
            <a:off x="3423150" y="3386513"/>
            <a:ext cx="5004300" cy="738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81" name="Google Shape;181;p33"/>
          <p:cNvSpPr txBox="1"/>
          <p:nvPr>
            <p:ph idx="4" type="subTitle"/>
          </p:nvPr>
        </p:nvSpPr>
        <p:spPr>
          <a:xfrm>
            <a:off x="716550" y="1619675"/>
            <a:ext cx="27066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82" name="Google Shape;182;p33"/>
          <p:cNvSpPr txBox="1"/>
          <p:nvPr>
            <p:ph idx="5" type="subTitle"/>
          </p:nvPr>
        </p:nvSpPr>
        <p:spPr>
          <a:xfrm>
            <a:off x="716554" y="2564663"/>
            <a:ext cx="27066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83" name="Google Shape;183;p33"/>
          <p:cNvSpPr txBox="1"/>
          <p:nvPr>
            <p:ph idx="6" type="subTitle"/>
          </p:nvPr>
        </p:nvSpPr>
        <p:spPr>
          <a:xfrm>
            <a:off x="716550" y="3509663"/>
            <a:ext cx="27045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grpSp>
        <p:nvGrpSpPr>
          <p:cNvPr id="184" name="Google Shape;184;p33"/>
          <p:cNvGrpSpPr/>
          <p:nvPr/>
        </p:nvGrpSpPr>
        <p:grpSpPr>
          <a:xfrm>
            <a:off x="-17547" y="372550"/>
            <a:ext cx="9179094" cy="4398425"/>
            <a:chOff x="-17547" y="372550"/>
            <a:chExt cx="9179094" cy="4398425"/>
          </a:xfrm>
        </p:grpSpPr>
        <p:cxnSp>
          <p:nvCxnSpPr>
            <p:cNvPr id="185" name="Google Shape;185;p33"/>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186" name="Google Shape;186;p33"/>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87" name="Shape 187"/>
        <p:cNvGrpSpPr/>
        <p:nvPr/>
      </p:nvGrpSpPr>
      <p:grpSpPr>
        <a:xfrm>
          <a:off x="0" y="0"/>
          <a:ext cx="0" cy="0"/>
          <a:chOff x="0" y="0"/>
          <a:chExt cx="0" cy="0"/>
        </a:xfrm>
      </p:grpSpPr>
      <p:sp>
        <p:nvSpPr>
          <p:cNvPr id="188" name="Google Shape;188;p3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89" name="Google Shape;189;p34"/>
          <p:cNvSpPr txBox="1"/>
          <p:nvPr>
            <p:ph idx="1" type="subTitle"/>
          </p:nvPr>
        </p:nvSpPr>
        <p:spPr>
          <a:xfrm>
            <a:off x="1152409" y="1741546"/>
            <a:ext cx="32958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90" name="Google Shape;190;p34"/>
          <p:cNvSpPr txBox="1"/>
          <p:nvPr>
            <p:ph idx="2" type="subTitle"/>
          </p:nvPr>
        </p:nvSpPr>
        <p:spPr>
          <a:xfrm>
            <a:off x="4695792" y="1741546"/>
            <a:ext cx="32958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91" name="Google Shape;191;p34"/>
          <p:cNvSpPr txBox="1"/>
          <p:nvPr>
            <p:ph idx="3" type="subTitle"/>
          </p:nvPr>
        </p:nvSpPr>
        <p:spPr>
          <a:xfrm>
            <a:off x="1152409" y="3429811"/>
            <a:ext cx="32958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92" name="Google Shape;192;p34"/>
          <p:cNvSpPr txBox="1"/>
          <p:nvPr>
            <p:ph idx="4" type="subTitle"/>
          </p:nvPr>
        </p:nvSpPr>
        <p:spPr>
          <a:xfrm>
            <a:off x="4695792" y="3429811"/>
            <a:ext cx="3291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93" name="Google Shape;193;p34"/>
          <p:cNvSpPr txBox="1"/>
          <p:nvPr>
            <p:ph idx="5" type="subTitle"/>
          </p:nvPr>
        </p:nvSpPr>
        <p:spPr>
          <a:xfrm>
            <a:off x="1152408" y="1248938"/>
            <a:ext cx="32958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194" name="Google Shape;194;p34"/>
          <p:cNvSpPr txBox="1"/>
          <p:nvPr>
            <p:ph idx="6" type="subTitle"/>
          </p:nvPr>
        </p:nvSpPr>
        <p:spPr>
          <a:xfrm>
            <a:off x="1152408" y="2937202"/>
            <a:ext cx="32958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195" name="Google Shape;195;p34"/>
          <p:cNvSpPr txBox="1"/>
          <p:nvPr>
            <p:ph idx="7" type="subTitle"/>
          </p:nvPr>
        </p:nvSpPr>
        <p:spPr>
          <a:xfrm>
            <a:off x="4695761" y="1248938"/>
            <a:ext cx="32958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196" name="Google Shape;196;p34"/>
          <p:cNvSpPr txBox="1"/>
          <p:nvPr>
            <p:ph idx="8" type="subTitle"/>
          </p:nvPr>
        </p:nvSpPr>
        <p:spPr>
          <a:xfrm>
            <a:off x="4695762" y="2937202"/>
            <a:ext cx="3291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grpSp>
        <p:nvGrpSpPr>
          <p:cNvPr id="197" name="Google Shape;197;p34"/>
          <p:cNvGrpSpPr/>
          <p:nvPr/>
        </p:nvGrpSpPr>
        <p:grpSpPr>
          <a:xfrm>
            <a:off x="-17547" y="372550"/>
            <a:ext cx="9179094" cy="4398425"/>
            <a:chOff x="-17547" y="372550"/>
            <a:chExt cx="9179094" cy="4398425"/>
          </a:xfrm>
        </p:grpSpPr>
        <p:cxnSp>
          <p:nvCxnSpPr>
            <p:cNvPr id="198" name="Google Shape;198;p34"/>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199" name="Google Shape;199;p34"/>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200" name="Shape 200"/>
        <p:cNvGrpSpPr/>
        <p:nvPr/>
      </p:nvGrpSpPr>
      <p:grpSpPr>
        <a:xfrm>
          <a:off x="0" y="0"/>
          <a:ext cx="0" cy="0"/>
          <a:chOff x="0" y="0"/>
          <a:chExt cx="0" cy="0"/>
        </a:xfrm>
      </p:grpSpPr>
      <p:sp>
        <p:nvSpPr>
          <p:cNvPr id="201" name="Google Shape;201;p3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02" name="Google Shape;202;p35"/>
          <p:cNvSpPr txBox="1"/>
          <p:nvPr>
            <p:ph idx="1" type="subTitle"/>
          </p:nvPr>
        </p:nvSpPr>
        <p:spPr>
          <a:xfrm>
            <a:off x="713065" y="1808037"/>
            <a:ext cx="2469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03" name="Google Shape;203;p35"/>
          <p:cNvSpPr txBox="1"/>
          <p:nvPr>
            <p:ph idx="2" type="subTitle"/>
          </p:nvPr>
        </p:nvSpPr>
        <p:spPr>
          <a:xfrm>
            <a:off x="3282140" y="1808042"/>
            <a:ext cx="25797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04" name="Google Shape;204;p35"/>
          <p:cNvSpPr txBox="1"/>
          <p:nvPr>
            <p:ph idx="3" type="subTitle"/>
          </p:nvPr>
        </p:nvSpPr>
        <p:spPr>
          <a:xfrm>
            <a:off x="713065" y="3335414"/>
            <a:ext cx="2469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05" name="Google Shape;205;p35"/>
          <p:cNvSpPr txBox="1"/>
          <p:nvPr>
            <p:ph idx="4" type="subTitle"/>
          </p:nvPr>
        </p:nvSpPr>
        <p:spPr>
          <a:xfrm>
            <a:off x="3282140" y="3335414"/>
            <a:ext cx="25797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06" name="Google Shape;206;p35"/>
          <p:cNvSpPr txBox="1"/>
          <p:nvPr>
            <p:ph idx="5" type="subTitle"/>
          </p:nvPr>
        </p:nvSpPr>
        <p:spPr>
          <a:xfrm>
            <a:off x="5961617" y="1808038"/>
            <a:ext cx="2469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07" name="Google Shape;207;p35"/>
          <p:cNvSpPr txBox="1"/>
          <p:nvPr>
            <p:ph idx="6" type="subTitle"/>
          </p:nvPr>
        </p:nvSpPr>
        <p:spPr>
          <a:xfrm>
            <a:off x="5961635" y="3335413"/>
            <a:ext cx="2469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08" name="Google Shape;208;p35"/>
          <p:cNvSpPr txBox="1"/>
          <p:nvPr>
            <p:ph idx="7" type="subTitle"/>
          </p:nvPr>
        </p:nvSpPr>
        <p:spPr>
          <a:xfrm>
            <a:off x="713065" y="1315432"/>
            <a:ext cx="2469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209" name="Google Shape;209;p35"/>
          <p:cNvSpPr txBox="1"/>
          <p:nvPr>
            <p:ph idx="8" type="subTitle"/>
          </p:nvPr>
        </p:nvSpPr>
        <p:spPr>
          <a:xfrm>
            <a:off x="3282141" y="1315432"/>
            <a:ext cx="2577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210" name="Google Shape;210;p35"/>
          <p:cNvSpPr txBox="1"/>
          <p:nvPr>
            <p:ph idx="9" type="subTitle"/>
          </p:nvPr>
        </p:nvSpPr>
        <p:spPr>
          <a:xfrm>
            <a:off x="5961620" y="1315432"/>
            <a:ext cx="24669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211" name="Google Shape;211;p35"/>
          <p:cNvSpPr txBox="1"/>
          <p:nvPr>
            <p:ph idx="13" type="subTitle"/>
          </p:nvPr>
        </p:nvSpPr>
        <p:spPr>
          <a:xfrm>
            <a:off x="713065" y="2842822"/>
            <a:ext cx="2469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212" name="Google Shape;212;p35"/>
          <p:cNvSpPr txBox="1"/>
          <p:nvPr>
            <p:ph idx="14" type="subTitle"/>
          </p:nvPr>
        </p:nvSpPr>
        <p:spPr>
          <a:xfrm>
            <a:off x="3282141" y="2842818"/>
            <a:ext cx="2577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213" name="Google Shape;213;p35"/>
          <p:cNvSpPr txBox="1"/>
          <p:nvPr>
            <p:ph idx="15" type="subTitle"/>
          </p:nvPr>
        </p:nvSpPr>
        <p:spPr>
          <a:xfrm>
            <a:off x="5961620" y="2842812"/>
            <a:ext cx="2469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grpSp>
        <p:nvGrpSpPr>
          <p:cNvPr id="214" name="Google Shape;214;p35"/>
          <p:cNvGrpSpPr/>
          <p:nvPr/>
        </p:nvGrpSpPr>
        <p:grpSpPr>
          <a:xfrm>
            <a:off x="329313" y="-30000"/>
            <a:ext cx="8489338" cy="5203500"/>
            <a:chOff x="329313" y="-30000"/>
            <a:chExt cx="8489338" cy="5203500"/>
          </a:xfrm>
        </p:grpSpPr>
        <p:cxnSp>
          <p:nvCxnSpPr>
            <p:cNvPr id="215" name="Google Shape;215;p35"/>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216" name="Google Shape;216;p35"/>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217" name="Shape 217"/>
        <p:cNvGrpSpPr/>
        <p:nvPr/>
      </p:nvGrpSpPr>
      <p:grpSpPr>
        <a:xfrm>
          <a:off x="0" y="0"/>
          <a:ext cx="0" cy="0"/>
          <a:chOff x="0" y="0"/>
          <a:chExt cx="0" cy="0"/>
        </a:xfrm>
      </p:grpSpPr>
      <p:grpSp>
        <p:nvGrpSpPr>
          <p:cNvPr id="218" name="Google Shape;218;p36"/>
          <p:cNvGrpSpPr/>
          <p:nvPr/>
        </p:nvGrpSpPr>
        <p:grpSpPr>
          <a:xfrm>
            <a:off x="-4800" y="372538"/>
            <a:ext cx="8791541" cy="4402838"/>
            <a:chOff x="-4800" y="372538"/>
            <a:chExt cx="8791541" cy="4402838"/>
          </a:xfrm>
        </p:grpSpPr>
        <p:cxnSp>
          <p:nvCxnSpPr>
            <p:cNvPr id="219" name="Google Shape;219;p36"/>
            <p:cNvCxnSpPr/>
            <p:nvPr/>
          </p:nvCxnSpPr>
          <p:spPr>
            <a:xfrm>
              <a:off x="-4800" y="372538"/>
              <a:ext cx="8787600" cy="0"/>
            </a:xfrm>
            <a:prstGeom prst="straightConnector1">
              <a:avLst/>
            </a:prstGeom>
            <a:noFill/>
            <a:ln cap="flat" cmpd="sng" w="9525">
              <a:solidFill>
                <a:schemeClr val="dk1"/>
              </a:solidFill>
              <a:prstDash val="solid"/>
              <a:round/>
              <a:headEnd len="med" w="med" type="none"/>
              <a:tailEnd len="med" w="med" type="none"/>
            </a:ln>
          </p:spPr>
        </p:cxnSp>
        <p:cxnSp>
          <p:nvCxnSpPr>
            <p:cNvPr id="220" name="Google Shape;220;p36"/>
            <p:cNvCxnSpPr/>
            <p:nvPr/>
          </p:nvCxnSpPr>
          <p:spPr>
            <a:xfrm>
              <a:off x="941" y="4770963"/>
              <a:ext cx="8785800" cy="0"/>
            </a:xfrm>
            <a:prstGeom prst="straightConnector1">
              <a:avLst/>
            </a:prstGeom>
            <a:noFill/>
            <a:ln cap="flat" cmpd="sng" w="9525">
              <a:solidFill>
                <a:schemeClr val="accent3"/>
              </a:solidFill>
              <a:prstDash val="solid"/>
              <a:round/>
              <a:headEnd len="med" w="med" type="none"/>
              <a:tailEnd len="med" w="med" type="none"/>
            </a:ln>
          </p:spPr>
        </p:cxnSp>
        <p:cxnSp>
          <p:nvCxnSpPr>
            <p:cNvPr id="221" name="Google Shape;221;p36"/>
            <p:cNvCxnSpPr/>
            <p:nvPr/>
          </p:nvCxnSpPr>
          <p:spPr>
            <a:xfrm>
              <a:off x="333275" y="377375"/>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222" name="Google Shape;222;p36"/>
          <p:cNvSpPr txBox="1"/>
          <p:nvPr>
            <p:ph type="title"/>
          </p:nvPr>
        </p:nvSpPr>
        <p:spPr>
          <a:xfrm>
            <a:off x="713259" y="539500"/>
            <a:ext cx="4020300" cy="1293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7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3" name="Google Shape;223;p36"/>
          <p:cNvSpPr txBox="1"/>
          <p:nvPr>
            <p:ph idx="1" type="subTitle"/>
          </p:nvPr>
        </p:nvSpPr>
        <p:spPr>
          <a:xfrm>
            <a:off x="713225" y="1656202"/>
            <a:ext cx="4020300" cy="1169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24" name="Google Shape;224;p36"/>
          <p:cNvSpPr/>
          <p:nvPr>
            <p:ph idx="2" type="pic"/>
          </p:nvPr>
        </p:nvSpPr>
        <p:spPr>
          <a:xfrm flipH="1">
            <a:off x="5285675" y="365760"/>
            <a:ext cx="3528900" cy="4781100"/>
          </a:xfrm>
          <a:prstGeom prst="rect">
            <a:avLst/>
          </a:prstGeom>
          <a:noFill/>
          <a:ln>
            <a:noFill/>
          </a:ln>
        </p:spPr>
      </p:sp>
      <p:sp>
        <p:nvSpPr>
          <p:cNvPr id="225" name="Google Shape;225;p36"/>
          <p:cNvSpPr txBox="1"/>
          <p:nvPr/>
        </p:nvSpPr>
        <p:spPr>
          <a:xfrm>
            <a:off x="713275" y="3566498"/>
            <a:ext cx="3582300" cy="6465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b="1" lang="en" sz="1000">
                <a:solidFill>
                  <a:schemeClr val="dk1"/>
                </a:solidFill>
                <a:latin typeface="DM Sans"/>
                <a:ea typeface="DM Sans"/>
                <a:cs typeface="DM Sans"/>
                <a:sym typeface="DM Sans"/>
              </a:rPr>
              <a:t>CREDITS:</a:t>
            </a:r>
            <a:r>
              <a:rPr lang="en" sz="1000">
                <a:solidFill>
                  <a:schemeClr val="dk1"/>
                </a:solidFill>
                <a:latin typeface="DM Sans"/>
                <a:ea typeface="DM Sans"/>
                <a:cs typeface="DM Sans"/>
                <a:sym typeface="DM Sans"/>
              </a:rPr>
              <a:t> This presentation template was created by </a:t>
            </a:r>
            <a:r>
              <a:rPr b="1" lang="en" sz="1000" u="sng">
                <a:solidFill>
                  <a:schemeClr val="dk1"/>
                </a:solidFill>
                <a:latin typeface="DM Sans"/>
                <a:ea typeface="DM Sans"/>
                <a:cs typeface="DM Sans"/>
                <a:sym typeface="DM Sans"/>
                <a:hlinkClick r:id="rId2">
                  <a:extLst>
                    <a:ext uri="{A12FA001-AC4F-418D-AE19-62706E023703}">
                      <ahyp:hlinkClr val="tx"/>
                    </a:ext>
                  </a:extLst>
                </a:hlinkClick>
              </a:rPr>
              <a:t>Slidesgo</a:t>
            </a:r>
            <a:r>
              <a:rPr lang="en" sz="1000">
                <a:solidFill>
                  <a:schemeClr val="dk1"/>
                </a:solidFill>
                <a:latin typeface="DM Sans"/>
                <a:ea typeface="DM Sans"/>
                <a:cs typeface="DM Sans"/>
                <a:sym typeface="DM Sans"/>
              </a:rPr>
              <a:t>, and includes icons by </a:t>
            </a:r>
            <a:r>
              <a:rPr b="1" lang="en" sz="1000" u="sng">
                <a:solidFill>
                  <a:schemeClr val="dk1"/>
                </a:solidFill>
                <a:latin typeface="DM Sans"/>
                <a:ea typeface="DM Sans"/>
                <a:cs typeface="DM Sans"/>
                <a:sym typeface="DM Sans"/>
                <a:hlinkClick r:id="rId3">
                  <a:extLst>
                    <a:ext uri="{A12FA001-AC4F-418D-AE19-62706E023703}">
                      <ahyp:hlinkClr val="tx"/>
                    </a:ext>
                  </a:extLst>
                </a:hlinkClick>
              </a:rPr>
              <a:t>Flaticon</a:t>
            </a:r>
            <a:r>
              <a:rPr lang="en" sz="1000">
                <a:solidFill>
                  <a:schemeClr val="dk1"/>
                </a:solidFill>
                <a:latin typeface="DM Sans"/>
                <a:ea typeface="DM Sans"/>
                <a:cs typeface="DM Sans"/>
                <a:sym typeface="DM Sans"/>
              </a:rPr>
              <a:t>, and infographics &amp; images by </a:t>
            </a:r>
            <a:r>
              <a:rPr b="1" lang="en" sz="1000" u="sng">
                <a:solidFill>
                  <a:schemeClr val="dk1"/>
                </a:solidFill>
                <a:latin typeface="DM Sans"/>
                <a:ea typeface="DM Sans"/>
                <a:cs typeface="DM Sans"/>
                <a:sym typeface="DM Sans"/>
                <a:hlinkClick r:id="rId4">
                  <a:extLst>
                    <a:ext uri="{A12FA001-AC4F-418D-AE19-62706E023703}">
                      <ahyp:hlinkClr val="tx"/>
                    </a:ext>
                  </a:extLst>
                </a:hlinkClick>
              </a:rPr>
              <a:t>Freepik</a:t>
            </a:r>
            <a:r>
              <a:rPr lang="en" sz="1000" u="sng">
                <a:solidFill>
                  <a:schemeClr val="dk1"/>
                </a:solidFill>
                <a:latin typeface="DM Sans"/>
                <a:ea typeface="DM Sans"/>
                <a:cs typeface="DM Sans"/>
                <a:sym typeface="DM Sans"/>
              </a:rPr>
              <a:t> </a:t>
            </a:r>
            <a:endParaRPr b="1" sz="1000" u="sng">
              <a:solidFill>
                <a:schemeClr val="dk1"/>
              </a:solidFill>
              <a:latin typeface="DM Sans"/>
              <a:ea typeface="DM Sans"/>
              <a:cs typeface="DM Sans"/>
              <a:sym typeface="DM Sans"/>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226" name="Shape 226"/>
        <p:cNvGrpSpPr/>
        <p:nvPr/>
      </p:nvGrpSpPr>
      <p:grpSpPr>
        <a:xfrm>
          <a:off x="0" y="0"/>
          <a:ext cx="0" cy="0"/>
          <a:chOff x="0" y="0"/>
          <a:chExt cx="0" cy="0"/>
        </a:xfrm>
      </p:grpSpPr>
      <p:grpSp>
        <p:nvGrpSpPr>
          <p:cNvPr id="227" name="Google Shape;227;p37"/>
          <p:cNvGrpSpPr/>
          <p:nvPr/>
        </p:nvGrpSpPr>
        <p:grpSpPr>
          <a:xfrm>
            <a:off x="329313" y="-30000"/>
            <a:ext cx="8489338" cy="5203500"/>
            <a:chOff x="329313" y="-30000"/>
            <a:chExt cx="8489338" cy="5203500"/>
          </a:xfrm>
        </p:grpSpPr>
        <p:cxnSp>
          <p:nvCxnSpPr>
            <p:cNvPr id="228" name="Google Shape;228;p37"/>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229" name="Google Shape;229;p37"/>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230" name="Shape 230"/>
        <p:cNvGrpSpPr/>
        <p:nvPr/>
      </p:nvGrpSpPr>
      <p:grpSpPr>
        <a:xfrm>
          <a:off x="0" y="0"/>
          <a:ext cx="0" cy="0"/>
          <a:chOff x="0" y="0"/>
          <a:chExt cx="0" cy="0"/>
        </a:xfrm>
      </p:grpSpPr>
      <p:grpSp>
        <p:nvGrpSpPr>
          <p:cNvPr id="231" name="Google Shape;231;p38"/>
          <p:cNvGrpSpPr/>
          <p:nvPr/>
        </p:nvGrpSpPr>
        <p:grpSpPr>
          <a:xfrm>
            <a:off x="-17547" y="372550"/>
            <a:ext cx="9179094" cy="4398425"/>
            <a:chOff x="-17547" y="372550"/>
            <a:chExt cx="9179094" cy="4398425"/>
          </a:xfrm>
        </p:grpSpPr>
        <p:cxnSp>
          <p:nvCxnSpPr>
            <p:cNvPr id="232" name="Google Shape;232;p38"/>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233" name="Google Shape;233;p38"/>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theme" Target="../theme/theme3.xml"/><Relationship Id="rId25" Type="http://schemas.openxmlformats.org/officeDocument/2006/relationships/slideLayout" Target="../slideLayouts/slideLayout36.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DM Serif Display"/>
              <a:buNone/>
              <a:defRPr sz="3000">
                <a:solidFill>
                  <a:schemeClr val="dk1"/>
                </a:solidFill>
                <a:latin typeface="DM Serif Display"/>
                <a:ea typeface="DM Serif Display"/>
                <a:cs typeface="DM Serif Display"/>
                <a:sym typeface="DM Serif Display"/>
              </a:defRPr>
            </a:lvl1pPr>
            <a:lvl2pPr lvl="1">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2pPr>
            <a:lvl3pPr lvl="2">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3pPr>
            <a:lvl4pPr lvl="3">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4pPr>
            <a:lvl5pPr lvl="4">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5pPr>
            <a:lvl6pPr lvl="5">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6pPr>
            <a:lvl7pPr lvl="6">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7pPr>
            <a:lvl8pPr lvl="7">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8pPr>
            <a:lvl9pPr lvl="8">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9pPr>
          </a:lstStyle>
          <a:p/>
        </p:txBody>
      </p:sp>
      <p:sp>
        <p:nvSpPr>
          <p:cNvPr id="52" name="Google Shape;52;p13"/>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1pPr>
            <a:lvl2pPr indent="-304800" lvl="1" marL="9144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2pPr>
            <a:lvl3pPr indent="-304800" lvl="2" marL="13716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3pPr>
            <a:lvl4pPr indent="-304800" lvl="3" marL="18288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4pPr>
            <a:lvl5pPr indent="-304800" lvl="4" marL="22860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5pPr>
            <a:lvl6pPr indent="-304800" lvl="5" marL="27432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6pPr>
            <a:lvl7pPr indent="-304800" lvl="6" marL="32004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7pPr>
            <a:lvl8pPr indent="-304800" lvl="7" marL="36576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8pPr>
            <a:lvl9pPr indent="-304800" lvl="8" marL="4114800">
              <a:lnSpc>
                <a:spcPct val="100000"/>
              </a:lnSpc>
              <a:spcBef>
                <a:spcPts val="1600"/>
              </a:spcBef>
              <a:spcAft>
                <a:spcPts val="1600"/>
              </a:spcAft>
              <a:buClr>
                <a:schemeClr val="dk1"/>
              </a:buClr>
              <a:buSzPts val="1200"/>
              <a:buFont typeface="DM Sans"/>
              <a:buChar char="■"/>
              <a:defRPr sz="1200">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9"/>
          <p:cNvSpPr txBox="1"/>
          <p:nvPr>
            <p:ph idx="4294967295" type="ctrTitle"/>
          </p:nvPr>
        </p:nvSpPr>
        <p:spPr>
          <a:xfrm>
            <a:off x="499175" y="1244050"/>
            <a:ext cx="8520000" cy="193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200"/>
              <a:t>Horsepen Creek Watershed</a:t>
            </a:r>
            <a:endParaRPr sz="5200"/>
          </a:p>
          <a:p>
            <a:pPr indent="0" lvl="0" marL="0" rtl="0" algn="ctr">
              <a:spcBef>
                <a:spcPts val="0"/>
              </a:spcBef>
              <a:spcAft>
                <a:spcPts val="0"/>
              </a:spcAft>
              <a:buNone/>
            </a:pPr>
            <a:r>
              <a:rPr lang="en" sz="5200"/>
              <a:t>Special Threats</a:t>
            </a:r>
            <a:endParaRPr sz="5200"/>
          </a:p>
          <a:p>
            <a:pPr indent="0" lvl="0" marL="0" rtl="0" algn="l">
              <a:spcBef>
                <a:spcPts val="0"/>
              </a:spcBef>
              <a:spcAft>
                <a:spcPts val="0"/>
              </a:spcAft>
              <a:buNone/>
            </a:pPr>
            <a:r>
              <a:t/>
            </a:r>
            <a:endParaRPr sz="5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0"/>
          <p:cNvSpPr txBox="1"/>
          <p:nvPr>
            <p:ph type="title"/>
          </p:nvPr>
        </p:nvSpPr>
        <p:spPr>
          <a:xfrm>
            <a:off x="697425" y="2871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Runoff</a:t>
            </a:r>
            <a:endParaRPr sz="3300"/>
          </a:p>
        </p:txBody>
      </p:sp>
      <p:sp>
        <p:nvSpPr>
          <p:cNvPr id="244" name="Google Shape;244;p40"/>
          <p:cNvSpPr txBox="1"/>
          <p:nvPr>
            <p:ph idx="1" type="subTitle"/>
          </p:nvPr>
        </p:nvSpPr>
        <p:spPr>
          <a:xfrm>
            <a:off x="360950" y="1158050"/>
            <a:ext cx="4857900" cy="31656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Font typeface="Raleway"/>
              <a:buChar char="❖"/>
            </a:pPr>
            <a:r>
              <a:rPr lang="en" sz="2200">
                <a:latin typeface="Raleway"/>
                <a:ea typeface="Raleway"/>
                <a:cs typeface="Raleway"/>
                <a:sym typeface="Raleway"/>
              </a:rPr>
              <a:t>The watershed is subject to runoff from Dulles International Airport, as well as the urban landscape of Dulles and Herndon, as the watershed notably runs through these </a:t>
            </a:r>
            <a:r>
              <a:rPr lang="en" sz="2200">
                <a:latin typeface="Raleway"/>
                <a:ea typeface="Raleway"/>
                <a:cs typeface="Raleway"/>
                <a:sym typeface="Raleway"/>
              </a:rPr>
              <a:t>areas</a:t>
            </a:r>
            <a:r>
              <a:rPr lang="en" sz="2200">
                <a:latin typeface="Raleway"/>
                <a:ea typeface="Raleway"/>
                <a:cs typeface="Raleway"/>
                <a:sym typeface="Raleway"/>
              </a:rPr>
              <a:t>. Gasoline and oil from cars and planes can make its way into waterways. </a:t>
            </a:r>
            <a:endParaRPr sz="2200">
              <a:latin typeface="Raleway"/>
              <a:ea typeface="Raleway"/>
              <a:cs typeface="Raleway"/>
              <a:sym typeface="Raleway"/>
            </a:endParaRPr>
          </a:p>
        </p:txBody>
      </p:sp>
      <p:pic>
        <p:nvPicPr>
          <p:cNvPr id="245" name="Google Shape;245;p40"/>
          <p:cNvPicPr preferRelativeResize="0"/>
          <p:nvPr/>
        </p:nvPicPr>
        <p:blipFill>
          <a:blip r:embed="rId3">
            <a:alphaModFix/>
          </a:blip>
          <a:stretch>
            <a:fillRect/>
          </a:stretch>
        </p:blipFill>
        <p:spPr>
          <a:xfrm>
            <a:off x="5300021" y="1580877"/>
            <a:ext cx="3048776" cy="20409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41"/>
          <p:cNvSpPr txBox="1"/>
          <p:nvPr>
            <p:ph type="title"/>
          </p:nvPr>
        </p:nvSpPr>
        <p:spPr>
          <a:xfrm>
            <a:off x="697425" y="2871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Runoff Cont.</a:t>
            </a:r>
            <a:endParaRPr sz="3300"/>
          </a:p>
        </p:txBody>
      </p:sp>
      <p:sp>
        <p:nvSpPr>
          <p:cNvPr id="251" name="Google Shape;251;p41"/>
          <p:cNvSpPr txBox="1"/>
          <p:nvPr>
            <p:ph idx="1" type="subTitle"/>
          </p:nvPr>
        </p:nvSpPr>
        <p:spPr>
          <a:xfrm>
            <a:off x="4436625" y="1251450"/>
            <a:ext cx="4000500" cy="3144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Font typeface="Raleway"/>
              <a:buChar char="❖"/>
            </a:pPr>
            <a:r>
              <a:rPr lang="en" sz="2200">
                <a:latin typeface="Raleway"/>
                <a:ea typeface="Raleway"/>
                <a:cs typeface="Raleway"/>
                <a:sym typeface="Raleway"/>
              </a:rPr>
              <a:t>The Horsepen Creek Watershed goes through Frying Pan Park. Animal waste, and any agents used on the crops can also runoff into water streams and can cause algae blooms from excess </a:t>
            </a:r>
            <a:r>
              <a:rPr lang="en" sz="2200">
                <a:latin typeface="Raleway"/>
                <a:ea typeface="Raleway"/>
                <a:cs typeface="Raleway"/>
                <a:sym typeface="Raleway"/>
              </a:rPr>
              <a:t>nutrients. </a:t>
            </a:r>
            <a:endParaRPr sz="2200">
              <a:latin typeface="Raleway"/>
              <a:ea typeface="Raleway"/>
              <a:cs typeface="Raleway"/>
              <a:sym typeface="Raleway"/>
            </a:endParaRPr>
          </a:p>
        </p:txBody>
      </p:sp>
      <p:pic>
        <p:nvPicPr>
          <p:cNvPr id="252" name="Google Shape;252;p41"/>
          <p:cNvPicPr preferRelativeResize="0"/>
          <p:nvPr/>
        </p:nvPicPr>
        <p:blipFill>
          <a:blip r:embed="rId3">
            <a:alphaModFix/>
          </a:blip>
          <a:stretch>
            <a:fillRect/>
          </a:stretch>
        </p:blipFill>
        <p:spPr>
          <a:xfrm>
            <a:off x="502054" y="1565850"/>
            <a:ext cx="3982025" cy="20884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2"/>
          <p:cNvSpPr txBox="1"/>
          <p:nvPr>
            <p:ph type="title"/>
          </p:nvPr>
        </p:nvSpPr>
        <p:spPr>
          <a:xfrm>
            <a:off x="697425" y="2871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Human Disturbances</a:t>
            </a:r>
            <a:endParaRPr sz="3300"/>
          </a:p>
        </p:txBody>
      </p:sp>
      <p:sp>
        <p:nvSpPr>
          <p:cNvPr id="258" name="Google Shape;258;p42"/>
          <p:cNvSpPr txBox="1"/>
          <p:nvPr>
            <p:ph idx="1" type="subTitle"/>
          </p:nvPr>
        </p:nvSpPr>
        <p:spPr>
          <a:xfrm>
            <a:off x="338400" y="1266475"/>
            <a:ext cx="4654800" cy="314400"/>
          </a:xfrm>
          <a:prstGeom prst="rect">
            <a:avLst/>
          </a:prstGeom>
        </p:spPr>
        <p:txBody>
          <a:bodyPr anchorCtr="0" anchor="t" bIns="91425" lIns="91425" spcFirstLastPara="1" rIns="91425" wrap="square" tIns="91425">
            <a:noAutofit/>
          </a:bodyPr>
          <a:lstStyle/>
          <a:p>
            <a:pPr indent="-361950" lvl="0" marL="457200" rtl="0" algn="l">
              <a:spcBef>
                <a:spcPts val="0"/>
              </a:spcBef>
              <a:spcAft>
                <a:spcPts val="0"/>
              </a:spcAft>
              <a:buSzPts val="2100"/>
              <a:buFont typeface="Raleway"/>
              <a:buChar char="❖"/>
            </a:pPr>
            <a:r>
              <a:rPr lang="en" sz="2100">
                <a:latin typeface="Raleway"/>
                <a:ea typeface="Raleway"/>
                <a:cs typeface="Raleway"/>
                <a:sym typeface="Raleway"/>
              </a:rPr>
              <a:t>With specific trails neighboring streams and tributaries of the watershed, human </a:t>
            </a:r>
            <a:r>
              <a:rPr lang="en" sz="2100">
                <a:latin typeface="Raleway"/>
                <a:ea typeface="Raleway"/>
                <a:cs typeface="Raleway"/>
                <a:sym typeface="Raleway"/>
              </a:rPr>
              <a:t>disturbances</a:t>
            </a:r>
            <a:r>
              <a:rPr lang="en" sz="2100">
                <a:latin typeface="Raleway"/>
                <a:ea typeface="Raleway"/>
                <a:cs typeface="Raleway"/>
                <a:sym typeface="Raleway"/>
              </a:rPr>
              <a:t> can also be a threat to the watershed. Waste not picked up by pets can cause runoff, as well as if humans tamped with </a:t>
            </a:r>
            <a:r>
              <a:rPr lang="en" sz="2100">
                <a:latin typeface="Raleway"/>
                <a:ea typeface="Raleway"/>
                <a:cs typeface="Raleway"/>
                <a:sym typeface="Raleway"/>
              </a:rPr>
              <a:t>native</a:t>
            </a:r>
            <a:r>
              <a:rPr lang="en" sz="2100">
                <a:latin typeface="Raleway"/>
                <a:ea typeface="Raleway"/>
                <a:cs typeface="Raleway"/>
                <a:sym typeface="Raleway"/>
              </a:rPr>
              <a:t> plants or wildlife.</a:t>
            </a:r>
            <a:endParaRPr sz="2100">
              <a:latin typeface="Raleway"/>
              <a:ea typeface="Raleway"/>
              <a:cs typeface="Raleway"/>
              <a:sym typeface="Raleway"/>
            </a:endParaRPr>
          </a:p>
        </p:txBody>
      </p:sp>
      <p:pic>
        <p:nvPicPr>
          <p:cNvPr id="259" name="Google Shape;259;p42"/>
          <p:cNvPicPr preferRelativeResize="0"/>
          <p:nvPr/>
        </p:nvPicPr>
        <p:blipFill>
          <a:blip r:embed="rId3">
            <a:alphaModFix/>
          </a:blip>
          <a:stretch>
            <a:fillRect/>
          </a:stretch>
        </p:blipFill>
        <p:spPr>
          <a:xfrm>
            <a:off x="5283373" y="1691950"/>
            <a:ext cx="3235852" cy="242687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3"/>
          <p:cNvSpPr txBox="1"/>
          <p:nvPr>
            <p:ph type="title"/>
          </p:nvPr>
        </p:nvSpPr>
        <p:spPr>
          <a:xfrm>
            <a:off x="697425" y="2871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a:t>
            </a:r>
            <a:r>
              <a:rPr lang="en" sz="3300"/>
              <a:t>References</a:t>
            </a:r>
            <a:endParaRPr sz="3300"/>
          </a:p>
        </p:txBody>
      </p:sp>
      <p:sp>
        <p:nvSpPr>
          <p:cNvPr id="265" name="Google Shape;265;p43"/>
          <p:cNvSpPr txBox="1"/>
          <p:nvPr>
            <p:ph idx="1" type="subTitle"/>
          </p:nvPr>
        </p:nvSpPr>
        <p:spPr>
          <a:xfrm>
            <a:off x="720000" y="1008250"/>
            <a:ext cx="7704000" cy="5727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1400"/>
              </a:spcBef>
              <a:spcAft>
                <a:spcPts val="0"/>
              </a:spcAft>
              <a:buSzPts val="1800"/>
              <a:buFont typeface="Raleway"/>
              <a:buChar char="❖"/>
            </a:pPr>
            <a:r>
              <a:rPr lang="en" sz="1800">
                <a:latin typeface="Raleway"/>
                <a:ea typeface="Raleway"/>
                <a:cs typeface="Raleway"/>
                <a:sym typeface="Raleway"/>
              </a:rPr>
              <a:t>Reston Station. (n.d.). </a:t>
            </a:r>
            <a:r>
              <a:rPr i="1" lang="en" sz="1800">
                <a:latin typeface="Raleway"/>
                <a:ea typeface="Raleway"/>
                <a:cs typeface="Raleway"/>
                <a:sym typeface="Raleway"/>
              </a:rPr>
              <a:t>Frying Pan Park</a:t>
            </a:r>
            <a:r>
              <a:rPr lang="en" sz="1800">
                <a:latin typeface="Raleway"/>
                <a:ea typeface="Raleway"/>
                <a:cs typeface="Raleway"/>
                <a:sym typeface="Raleway"/>
              </a:rPr>
              <a:t>. photograph. </a:t>
            </a:r>
            <a:endParaRPr sz="1800">
              <a:latin typeface="Raleway"/>
              <a:ea typeface="Raleway"/>
              <a:cs typeface="Raleway"/>
              <a:sym typeface="Raleway"/>
            </a:endParaRPr>
          </a:p>
          <a:p>
            <a:pPr indent="0" lvl="0" marL="457200" rtl="0" algn="l">
              <a:lnSpc>
                <a:spcPct val="100000"/>
              </a:lnSpc>
              <a:spcBef>
                <a:spcPts val="1400"/>
              </a:spcBef>
              <a:spcAft>
                <a:spcPts val="0"/>
              </a:spcAft>
              <a:buNone/>
            </a:pPr>
            <a:r>
              <a:t/>
            </a:r>
            <a:endParaRPr sz="1800">
              <a:latin typeface="Raleway"/>
              <a:ea typeface="Raleway"/>
              <a:cs typeface="Raleway"/>
              <a:sym typeface="Raleway"/>
            </a:endParaRPr>
          </a:p>
          <a:p>
            <a:pPr indent="-342900" lvl="0" marL="457200" rtl="0" algn="l">
              <a:lnSpc>
                <a:spcPct val="100000"/>
              </a:lnSpc>
              <a:spcBef>
                <a:spcPts val="1400"/>
              </a:spcBef>
              <a:spcAft>
                <a:spcPts val="0"/>
              </a:spcAft>
              <a:buSzPts val="1800"/>
              <a:buFont typeface="Raleway"/>
              <a:buChar char="❖"/>
            </a:pPr>
            <a:r>
              <a:rPr lang="en" sz="1800">
                <a:latin typeface="Raleway"/>
                <a:ea typeface="Raleway"/>
                <a:cs typeface="Raleway"/>
                <a:sym typeface="Raleway"/>
              </a:rPr>
              <a:t>Hussain, A. (2025). </a:t>
            </a:r>
            <a:r>
              <a:rPr i="1" lang="en" sz="1800">
                <a:latin typeface="Raleway"/>
                <a:ea typeface="Raleway"/>
                <a:cs typeface="Raleway"/>
                <a:sym typeface="Raleway"/>
              </a:rPr>
              <a:t>Dulles International Airport </a:t>
            </a:r>
            <a:r>
              <a:rPr lang="en" sz="1800">
                <a:latin typeface="Raleway"/>
                <a:ea typeface="Raleway"/>
                <a:cs typeface="Raleway"/>
                <a:sym typeface="Raleway"/>
              </a:rPr>
              <a:t>. photograph, Dulles International Airport . </a:t>
            </a:r>
            <a:endParaRPr sz="1800">
              <a:latin typeface="Raleway"/>
              <a:ea typeface="Raleway"/>
              <a:cs typeface="Raleway"/>
              <a:sym typeface="Raleway"/>
            </a:endParaRPr>
          </a:p>
          <a:p>
            <a:pPr indent="0" lvl="0" marL="457200" rtl="0" algn="l">
              <a:lnSpc>
                <a:spcPct val="100000"/>
              </a:lnSpc>
              <a:spcBef>
                <a:spcPts val="1400"/>
              </a:spcBef>
              <a:spcAft>
                <a:spcPts val="0"/>
              </a:spcAft>
              <a:buNone/>
            </a:pPr>
            <a:r>
              <a:t/>
            </a:r>
            <a:endParaRPr sz="1800">
              <a:latin typeface="Raleway"/>
              <a:ea typeface="Raleway"/>
              <a:cs typeface="Raleway"/>
              <a:sym typeface="Raleway"/>
            </a:endParaRPr>
          </a:p>
          <a:p>
            <a:pPr indent="-342900" lvl="0" marL="457200" rtl="0" algn="l">
              <a:lnSpc>
                <a:spcPct val="100000"/>
              </a:lnSpc>
              <a:spcBef>
                <a:spcPts val="1400"/>
              </a:spcBef>
              <a:spcAft>
                <a:spcPts val="0"/>
              </a:spcAft>
              <a:buSzPts val="1800"/>
              <a:buFont typeface="Raleway"/>
              <a:buChar char="❖"/>
            </a:pPr>
            <a:r>
              <a:rPr lang="en" sz="1800">
                <a:latin typeface="Raleway"/>
                <a:ea typeface="Raleway"/>
                <a:cs typeface="Raleway"/>
                <a:sym typeface="Raleway"/>
              </a:rPr>
              <a:t>Sanfield, S. (2025). </a:t>
            </a:r>
            <a:r>
              <a:rPr i="1" lang="en" sz="1800">
                <a:latin typeface="Raleway"/>
                <a:ea typeface="Raleway"/>
                <a:cs typeface="Raleway"/>
                <a:sym typeface="Raleway"/>
              </a:rPr>
              <a:t>Horsepen Run Trailhead Trees and Shrubs</a:t>
            </a:r>
            <a:r>
              <a:rPr lang="en" sz="1800">
                <a:latin typeface="Raleway"/>
                <a:ea typeface="Raleway"/>
                <a:cs typeface="Raleway"/>
                <a:sym typeface="Raleway"/>
              </a:rPr>
              <a:t>. photograph, Horsepen Run Trailhead. </a:t>
            </a:r>
            <a:endParaRPr sz="1800">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age Green Palette Portfolio by Slidesgo">
  <a:themeElements>
    <a:clrScheme name="Simple Light">
      <a:dk1>
        <a:srgbClr val="FFFFFF"/>
      </a:dk1>
      <a:lt1>
        <a:srgbClr val="485A4E"/>
      </a:lt1>
      <a:dk2>
        <a:srgbClr val="39734D"/>
      </a:dk2>
      <a:lt2>
        <a:srgbClr val="53A66F"/>
      </a:lt2>
      <a:accent1>
        <a:srgbClr val="85A690"/>
      </a:accent1>
      <a:accent2>
        <a:srgbClr val="C2F2D2"/>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