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9" r:id="rId4"/>
    <p:sldMasterId id="2147483710" r:id="rId5"/>
    <p:sldMasterId id="2147483711" r:id="rId6"/>
  </p:sldMasterIdLst>
  <p:notesMasterIdLst>
    <p:notesMasterId r:id="rId7"/>
  </p:notesMasterIdLst>
  <p:sldIdLst>
    <p:sldId id="256" r:id="rId8"/>
    <p:sldId id="257" r:id="rId9"/>
    <p:sldId id="258" r:id="rId10"/>
    <p:sldId id="259" r:id="rId11"/>
    <p:sldId id="260" r:id="rId12"/>
    <p:sldId id="261" r:id="rId13"/>
  </p:sldIdLst>
  <p:sldSz cy="5143500" cx="9144000"/>
  <p:notesSz cx="6858000" cy="9144000"/>
  <p:embeddedFontLst>
    <p:embeddedFont>
      <p:font typeface="Raleway"/>
      <p:regular r:id="rId14"/>
      <p:bold r:id="rId15"/>
      <p:italic r:id="rId16"/>
      <p:boldItalic r:id="rId17"/>
    </p:embeddedFont>
    <p:embeddedFont>
      <p:font typeface="DM Sans"/>
      <p:regular r:id="rId18"/>
      <p:bold r:id="rId19"/>
      <p:italic r:id="rId20"/>
      <p:boldItalic r:id="rId21"/>
    </p:embeddedFont>
    <p:embeddedFont>
      <p:font typeface="DM Serif Display"/>
      <p:regular r:id="rId22"/>
      <p: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DMSans-italic.fntdata"/><Relationship Id="rId22" Type="http://schemas.openxmlformats.org/officeDocument/2006/relationships/font" Target="fonts/DMSerifDisplay-regular.fntdata"/><Relationship Id="rId21" Type="http://schemas.openxmlformats.org/officeDocument/2006/relationships/font" Target="fonts/DMSans-boldItalic.fntdata"/><Relationship Id="rId23" Type="http://schemas.openxmlformats.org/officeDocument/2006/relationships/font" Target="fonts/DMSerifDisplay-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font" Target="fonts/Raleway-bold.fntdata"/><Relationship Id="rId14" Type="http://schemas.openxmlformats.org/officeDocument/2006/relationships/font" Target="fonts/Raleway-regular.fntdata"/><Relationship Id="rId17" Type="http://schemas.openxmlformats.org/officeDocument/2006/relationships/font" Target="fonts/Raleway-boldItalic.fntdata"/><Relationship Id="rId16" Type="http://schemas.openxmlformats.org/officeDocument/2006/relationships/font" Target="fonts/Raleway-italic.fntdata"/><Relationship Id="rId19" Type="http://schemas.openxmlformats.org/officeDocument/2006/relationships/font" Target="fonts/DMSans-bold.fntdata"/><Relationship Id="rId18" Type="http://schemas.openxmlformats.org/officeDocument/2006/relationships/font" Target="fonts/DMSan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b0202276ca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b0202276ca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b0202276ca_0_9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b0202276ca_0_9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b0202276c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3b0202276c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3b0202276ca_3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3b0202276ca_3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b0202276ca_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3b0202276ca_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b0202276ca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b0202276ca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grpSp>
        <p:nvGrpSpPr>
          <p:cNvPr id="54" name="Google Shape;54;p14"/>
          <p:cNvGrpSpPr/>
          <p:nvPr/>
        </p:nvGrpSpPr>
        <p:grpSpPr>
          <a:xfrm>
            <a:off x="-4800" y="372538"/>
            <a:ext cx="8791541" cy="4402838"/>
            <a:chOff x="-4800" y="372538"/>
            <a:chExt cx="8791541" cy="4402838"/>
          </a:xfrm>
        </p:grpSpPr>
        <p:cxnSp>
          <p:nvCxnSpPr>
            <p:cNvPr id="55" name="Google Shape;55;p14"/>
            <p:cNvCxnSpPr/>
            <p:nvPr/>
          </p:nvCxnSpPr>
          <p:spPr>
            <a:xfrm>
              <a:off x="-4800" y="372538"/>
              <a:ext cx="8787600" cy="0"/>
            </a:xfrm>
            <a:prstGeom prst="straightConnector1">
              <a:avLst/>
            </a:prstGeom>
            <a:noFill/>
            <a:ln cap="flat" cmpd="sng" w="9525">
              <a:solidFill>
                <a:schemeClr val="dk1"/>
              </a:solidFill>
              <a:prstDash val="solid"/>
              <a:round/>
              <a:headEnd len="med" w="med" type="none"/>
              <a:tailEnd len="med" w="med" type="none"/>
            </a:ln>
          </p:spPr>
        </p:cxnSp>
        <p:cxnSp>
          <p:nvCxnSpPr>
            <p:cNvPr id="56" name="Google Shape;56;p14"/>
            <p:cNvCxnSpPr/>
            <p:nvPr/>
          </p:nvCxnSpPr>
          <p:spPr>
            <a:xfrm>
              <a:off x="941" y="4770963"/>
              <a:ext cx="8785800" cy="0"/>
            </a:xfrm>
            <a:prstGeom prst="straightConnector1">
              <a:avLst/>
            </a:prstGeom>
            <a:noFill/>
            <a:ln cap="flat" cmpd="sng" w="9525">
              <a:solidFill>
                <a:schemeClr val="accent3"/>
              </a:solidFill>
              <a:prstDash val="solid"/>
              <a:round/>
              <a:headEnd len="med" w="med" type="none"/>
              <a:tailEnd len="med" w="med" type="none"/>
            </a:ln>
          </p:spPr>
        </p:cxnSp>
        <p:cxnSp>
          <p:nvCxnSpPr>
            <p:cNvPr id="57" name="Google Shape;57;p14"/>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58" name="Google Shape;58;p14"/>
          <p:cNvSpPr txBox="1"/>
          <p:nvPr>
            <p:ph type="ctrTitle"/>
          </p:nvPr>
        </p:nvSpPr>
        <p:spPr>
          <a:xfrm>
            <a:off x="713225" y="1248000"/>
            <a:ext cx="3876000" cy="22164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rgbClr val="191919"/>
              </a:buClr>
              <a:buSzPts val="5200"/>
              <a:buNone/>
              <a:defRPr b="0" sz="5500">
                <a:latin typeface="DM Serif Display"/>
                <a:ea typeface="DM Serif Display"/>
                <a:cs typeface="DM Serif Display"/>
                <a:sym typeface="DM Serif Display"/>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59" name="Google Shape;59;p14"/>
          <p:cNvSpPr txBox="1"/>
          <p:nvPr>
            <p:ph idx="1" type="subTitle"/>
          </p:nvPr>
        </p:nvSpPr>
        <p:spPr>
          <a:xfrm>
            <a:off x="713225" y="3464400"/>
            <a:ext cx="3876000" cy="4311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600">
                <a:solidFill>
                  <a:schemeClr val="dk1"/>
                </a:solidFill>
                <a:latin typeface="DM Sans"/>
                <a:ea typeface="DM Sans"/>
                <a:cs typeface="DM Sans"/>
                <a:sym typeface="DM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60" name="Google Shape;60;p14"/>
          <p:cNvSpPr/>
          <p:nvPr>
            <p:ph idx="2" type="pic"/>
          </p:nvPr>
        </p:nvSpPr>
        <p:spPr>
          <a:xfrm>
            <a:off x="5285675" y="365760"/>
            <a:ext cx="3528900" cy="4781100"/>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1" name="Shape 61"/>
        <p:cNvGrpSpPr/>
        <p:nvPr/>
      </p:nvGrpSpPr>
      <p:grpSpPr>
        <a:xfrm>
          <a:off x="0" y="0"/>
          <a:ext cx="0" cy="0"/>
          <a:chOff x="0" y="0"/>
          <a:chExt cx="0" cy="0"/>
        </a:xfrm>
      </p:grpSpPr>
      <p:grpSp>
        <p:nvGrpSpPr>
          <p:cNvPr id="62" name="Google Shape;62;p15"/>
          <p:cNvGrpSpPr/>
          <p:nvPr/>
        </p:nvGrpSpPr>
        <p:grpSpPr>
          <a:xfrm>
            <a:off x="-4800" y="372538"/>
            <a:ext cx="8791541" cy="4402838"/>
            <a:chOff x="-4800" y="372538"/>
            <a:chExt cx="8791541" cy="4402838"/>
          </a:xfrm>
        </p:grpSpPr>
        <p:cxnSp>
          <p:nvCxnSpPr>
            <p:cNvPr id="63" name="Google Shape;63;p15"/>
            <p:cNvCxnSpPr/>
            <p:nvPr/>
          </p:nvCxnSpPr>
          <p:spPr>
            <a:xfrm>
              <a:off x="-4800" y="372538"/>
              <a:ext cx="8787600" cy="0"/>
            </a:xfrm>
            <a:prstGeom prst="straightConnector1">
              <a:avLst/>
            </a:prstGeom>
            <a:noFill/>
            <a:ln cap="flat" cmpd="sng" w="9525">
              <a:solidFill>
                <a:schemeClr val="dk1"/>
              </a:solidFill>
              <a:prstDash val="solid"/>
              <a:round/>
              <a:headEnd len="med" w="med" type="none"/>
              <a:tailEnd len="med" w="med" type="none"/>
            </a:ln>
          </p:spPr>
        </p:cxnSp>
        <p:cxnSp>
          <p:nvCxnSpPr>
            <p:cNvPr id="64" name="Google Shape;64;p15"/>
            <p:cNvCxnSpPr/>
            <p:nvPr/>
          </p:nvCxnSpPr>
          <p:spPr>
            <a:xfrm>
              <a:off x="941" y="4770963"/>
              <a:ext cx="8785800" cy="0"/>
            </a:xfrm>
            <a:prstGeom prst="straightConnector1">
              <a:avLst/>
            </a:prstGeom>
            <a:noFill/>
            <a:ln cap="flat" cmpd="sng" w="9525">
              <a:solidFill>
                <a:schemeClr val="accent3"/>
              </a:solidFill>
              <a:prstDash val="solid"/>
              <a:round/>
              <a:headEnd len="med" w="med" type="none"/>
              <a:tailEnd len="med" w="med" type="none"/>
            </a:ln>
          </p:spPr>
        </p:cxnSp>
        <p:cxnSp>
          <p:nvCxnSpPr>
            <p:cNvPr id="65" name="Google Shape;65;p15"/>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66" name="Google Shape;66;p15"/>
          <p:cNvSpPr txBox="1"/>
          <p:nvPr>
            <p:ph type="title"/>
          </p:nvPr>
        </p:nvSpPr>
        <p:spPr>
          <a:xfrm>
            <a:off x="614350" y="2648700"/>
            <a:ext cx="2662800" cy="9543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7" name="Google Shape;67;p15"/>
          <p:cNvSpPr txBox="1"/>
          <p:nvPr>
            <p:ph hasCustomPrompt="1" idx="2" type="title"/>
          </p:nvPr>
        </p:nvSpPr>
        <p:spPr>
          <a:xfrm>
            <a:off x="713225" y="1540500"/>
            <a:ext cx="1288800" cy="11082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Clr>
                <a:schemeClr val="lt1"/>
              </a:buClr>
              <a:buSzPts val="6000"/>
              <a:buNone/>
              <a:defRPr sz="6000"/>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r>
              <a:t>xx%</a:t>
            </a:r>
          </a:p>
        </p:txBody>
      </p:sp>
      <p:sp>
        <p:nvSpPr>
          <p:cNvPr id="68" name="Google Shape;68;p15"/>
          <p:cNvSpPr/>
          <p:nvPr>
            <p:ph idx="3" type="pic"/>
          </p:nvPr>
        </p:nvSpPr>
        <p:spPr>
          <a:xfrm flipH="1">
            <a:off x="5285802" y="366800"/>
            <a:ext cx="3528900" cy="478110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9" name="Shape 69"/>
        <p:cNvGrpSpPr/>
        <p:nvPr/>
      </p:nvGrpSpPr>
      <p:grpSpPr>
        <a:xfrm>
          <a:off x="0" y="0"/>
          <a:ext cx="0" cy="0"/>
          <a:chOff x="0" y="0"/>
          <a:chExt cx="0" cy="0"/>
        </a:xfrm>
      </p:grpSpPr>
      <p:sp>
        <p:nvSpPr>
          <p:cNvPr id="70" name="Google Shape;70;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1" name="Google Shape;71;p16"/>
          <p:cNvSpPr txBox="1"/>
          <p:nvPr>
            <p:ph idx="1" type="subTitle"/>
          </p:nvPr>
        </p:nvSpPr>
        <p:spPr>
          <a:xfrm>
            <a:off x="720000" y="1101025"/>
            <a:ext cx="7704000" cy="314400"/>
          </a:xfrm>
          <a:prstGeom prst="rect">
            <a:avLst/>
          </a:prstGeom>
          <a:noFill/>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200"/>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grpSp>
        <p:nvGrpSpPr>
          <p:cNvPr id="72" name="Google Shape;72;p16"/>
          <p:cNvGrpSpPr/>
          <p:nvPr/>
        </p:nvGrpSpPr>
        <p:grpSpPr>
          <a:xfrm>
            <a:off x="329313" y="-30000"/>
            <a:ext cx="8485375" cy="5203500"/>
            <a:chOff x="329313" y="-30000"/>
            <a:chExt cx="8485375" cy="5203500"/>
          </a:xfrm>
        </p:grpSpPr>
        <p:cxnSp>
          <p:nvCxnSpPr>
            <p:cNvPr id="73" name="Google Shape;73;p16"/>
            <p:cNvCxnSpPr/>
            <p:nvPr/>
          </p:nvCxnSpPr>
          <p:spPr>
            <a:xfrm rot="5400000">
              <a:off x="6212938"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74" name="Google Shape;74;p16"/>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5" name="Shape 75"/>
        <p:cNvGrpSpPr/>
        <p:nvPr/>
      </p:nvGrpSpPr>
      <p:grpSpPr>
        <a:xfrm>
          <a:off x="0" y="0"/>
          <a:ext cx="0" cy="0"/>
          <a:chOff x="0" y="0"/>
          <a:chExt cx="0" cy="0"/>
        </a:xfrm>
      </p:grpSpPr>
      <p:sp>
        <p:nvSpPr>
          <p:cNvPr id="76" name="Google Shape;76;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7" name="Google Shape;77;p17"/>
          <p:cNvSpPr txBox="1"/>
          <p:nvPr>
            <p:ph idx="1" type="subTitle"/>
          </p:nvPr>
        </p:nvSpPr>
        <p:spPr>
          <a:xfrm>
            <a:off x="4629448" y="2410620"/>
            <a:ext cx="3719700" cy="1293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b="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8" name="Google Shape;78;p17"/>
          <p:cNvSpPr txBox="1"/>
          <p:nvPr>
            <p:ph idx="2" type="subTitle"/>
          </p:nvPr>
        </p:nvSpPr>
        <p:spPr>
          <a:xfrm>
            <a:off x="794852" y="2410626"/>
            <a:ext cx="3719700" cy="1293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b="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9" name="Google Shape;79;p17"/>
          <p:cNvSpPr txBox="1"/>
          <p:nvPr>
            <p:ph idx="3" type="subTitle"/>
          </p:nvPr>
        </p:nvSpPr>
        <p:spPr>
          <a:xfrm>
            <a:off x="794852" y="1918025"/>
            <a:ext cx="37197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80" name="Google Shape;80;p17"/>
          <p:cNvSpPr txBox="1"/>
          <p:nvPr>
            <p:ph idx="4" type="subTitle"/>
          </p:nvPr>
        </p:nvSpPr>
        <p:spPr>
          <a:xfrm>
            <a:off x="4629448" y="1918025"/>
            <a:ext cx="37197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grpSp>
        <p:nvGrpSpPr>
          <p:cNvPr id="81" name="Google Shape;81;p17"/>
          <p:cNvGrpSpPr/>
          <p:nvPr/>
        </p:nvGrpSpPr>
        <p:grpSpPr>
          <a:xfrm>
            <a:off x="-17547" y="372550"/>
            <a:ext cx="9179094" cy="4398425"/>
            <a:chOff x="-17547" y="372550"/>
            <a:chExt cx="9179094" cy="4398425"/>
          </a:xfrm>
        </p:grpSpPr>
        <p:cxnSp>
          <p:nvCxnSpPr>
            <p:cNvPr id="82" name="Google Shape;82;p17"/>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83" name="Google Shape;83;p17"/>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4" name="Shape 84"/>
        <p:cNvGrpSpPr/>
        <p:nvPr/>
      </p:nvGrpSpPr>
      <p:grpSpPr>
        <a:xfrm>
          <a:off x="0" y="0"/>
          <a:ext cx="0" cy="0"/>
          <a:chOff x="0" y="0"/>
          <a:chExt cx="0" cy="0"/>
        </a:xfrm>
      </p:grpSpPr>
      <p:sp>
        <p:nvSpPr>
          <p:cNvPr id="85" name="Google Shape;85;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86" name="Google Shape;86;p18"/>
          <p:cNvGrpSpPr/>
          <p:nvPr/>
        </p:nvGrpSpPr>
        <p:grpSpPr>
          <a:xfrm>
            <a:off x="-17547" y="372550"/>
            <a:ext cx="9179094" cy="4398425"/>
            <a:chOff x="-17547" y="372550"/>
            <a:chExt cx="9179094" cy="4398425"/>
          </a:xfrm>
        </p:grpSpPr>
        <p:cxnSp>
          <p:nvCxnSpPr>
            <p:cNvPr id="87" name="Google Shape;87;p18"/>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88" name="Google Shape;88;p18"/>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19"/>
          <p:cNvSpPr txBox="1"/>
          <p:nvPr>
            <p:ph type="title"/>
          </p:nvPr>
        </p:nvSpPr>
        <p:spPr>
          <a:xfrm>
            <a:off x="4004050" y="448050"/>
            <a:ext cx="42849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1" name="Google Shape;91;p19"/>
          <p:cNvSpPr txBox="1"/>
          <p:nvPr>
            <p:ph idx="1" type="subTitle"/>
          </p:nvPr>
        </p:nvSpPr>
        <p:spPr>
          <a:xfrm>
            <a:off x="4004050" y="1511700"/>
            <a:ext cx="4284900" cy="2601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Char char="●"/>
              <a:defRPr/>
            </a:lvl1pPr>
            <a:lvl2pPr lvl="1" algn="ctr">
              <a:lnSpc>
                <a:spcPct val="100000"/>
              </a:lnSpc>
              <a:spcBef>
                <a:spcPts val="1000"/>
              </a:spcBef>
              <a:spcAft>
                <a:spcPts val="0"/>
              </a:spcAft>
              <a:buClr>
                <a:srgbClr val="E76A28"/>
              </a:buClr>
              <a:buSzPts val="1200"/>
              <a:buChar char="○"/>
              <a:defRPr/>
            </a:lvl2pPr>
            <a:lvl3pPr lvl="2" algn="ctr">
              <a:lnSpc>
                <a:spcPct val="100000"/>
              </a:lnSpc>
              <a:spcBef>
                <a:spcPts val="1600"/>
              </a:spcBef>
              <a:spcAft>
                <a:spcPts val="0"/>
              </a:spcAft>
              <a:buClr>
                <a:srgbClr val="E76A28"/>
              </a:buClr>
              <a:buSzPts val="1200"/>
              <a:buChar char="■"/>
              <a:defRPr/>
            </a:lvl3pPr>
            <a:lvl4pPr lvl="3" algn="ctr">
              <a:lnSpc>
                <a:spcPct val="100000"/>
              </a:lnSpc>
              <a:spcBef>
                <a:spcPts val="1600"/>
              </a:spcBef>
              <a:spcAft>
                <a:spcPts val="0"/>
              </a:spcAft>
              <a:buClr>
                <a:srgbClr val="E76A28"/>
              </a:buClr>
              <a:buSzPts val="1200"/>
              <a:buChar char="●"/>
              <a:defRPr/>
            </a:lvl4pPr>
            <a:lvl5pPr lvl="4" algn="ctr">
              <a:lnSpc>
                <a:spcPct val="100000"/>
              </a:lnSpc>
              <a:spcBef>
                <a:spcPts val="1600"/>
              </a:spcBef>
              <a:spcAft>
                <a:spcPts val="0"/>
              </a:spcAft>
              <a:buClr>
                <a:srgbClr val="E76A28"/>
              </a:buClr>
              <a:buSzPts val="1200"/>
              <a:buChar char="○"/>
              <a:defRPr/>
            </a:lvl5pPr>
            <a:lvl6pPr lvl="5" algn="ctr">
              <a:lnSpc>
                <a:spcPct val="100000"/>
              </a:lnSpc>
              <a:spcBef>
                <a:spcPts val="1600"/>
              </a:spcBef>
              <a:spcAft>
                <a:spcPts val="0"/>
              </a:spcAft>
              <a:buClr>
                <a:srgbClr val="999999"/>
              </a:buClr>
              <a:buSzPts val="1200"/>
              <a:buChar char="■"/>
              <a:defRPr/>
            </a:lvl6pPr>
            <a:lvl7pPr lvl="6" algn="ctr">
              <a:lnSpc>
                <a:spcPct val="100000"/>
              </a:lnSpc>
              <a:spcBef>
                <a:spcPts val="1600"/>
              </a:spcBef>
              <a:spcAft>
                <a:spcPts val="0"/>
              </a:spcAft>
              <a:buClr>
                <a:srgbClr val="999999"/>
              </a:buClr>
              <a:buSzPts val="1200"/>
              <a:buChar char="●"/>
              <a:defRPr/>
            </a:lvl7pPr>
            <a:lvl8pPr lvl="7" algn="ctr">
              <a:lnSpc>
                <a:spcPct val="100000"/>
              </a:lnSpc>
              <a:spcBef>
                <a:spcPts val="1600"/>
              </a:spcBef>
              <a:spcAft>
                <a:spcPts val="0"/>
              </a:spcAft>
              <a:buClr>
                <a:srgbClr val="999999"/>
              </a:buClr>
              <a:buSzPts val="1200"/>
              <a:buChar char="○"/>
              <a:defRPr/>
            </a:lvl8pPr>
            <a:lvl9pPr lvl="8" algn="ctr">
              <a:lnSpc>
                <a:spcPct val="100000"/>
              </a:lnSpc>
              <a:spcBef>
                <a:spcPts val="1600"/>
              </a:spcBef>
              <a:spcAft>
                <a:spcPts val="1600"/>
              </a:spcAft>
              <a:buClr>
                <a:srgbClr val="999999"/>
              </a:buClr>
              <a:buSzPts val="1200"/>
              <a:buChar char="■"/>
              <a:defRPr/>
            </a:lvl9pPr>
          </a:lstStyle>
          <a:p/>
        </p:txBody>
      </p:sp>
      <p:sp>
        <p:nvSpPr>
          <p:cNvPr id="92" name="Google Shape;92;p19"/>
          <p:cNvSpPr/>
          <p:nvPr>
            <p:ph idx="2" type="pic"/>
          </p:nvPr>
        </p:nvSpPr>
        <p:spPr>
          <a:xfrm>
            <a:off x="333275" y="366800"/>
            <a:ext cx="3528900" cy="4781100"/>
          </a:xfrm>
          <a:prstGeom prst="rect">
            <a:avLst/>
          </a:prstGeom>
          <a:noFill/>
          <a:ln>
            <a:noFill/>
          </a:ln>
        </p:spPr>
      </p:sp>
      <p:cxnSp>
        <p:nvCxnSpPr>
          <p:cNvPr id="93" name="Google Shape;93;p19"/>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4" name="Shape 94"/>
        <p:cNvGrpSpPr/>
        <p:nvPr/>
      </p:nvGrpSpPr>
      <p:grpSpPr>
        <a:xfrm>
          <a:off x="0" y="0"/>
          <a:ext cx="0" cy="0"/>
          <a:chOff x="0" y="0"/>
          <a:chExt cx="0" cy="0"/>
        </a:xfrm>
      </p:grpSpPr>
      <p:grpSp>
        <p:nvGrpSpPr>
          <p:cNvPr id="95" name="Google Shape;95;p20"/>
          <p:cNvGrpSpPr/>
          <p:nvPr/>
        </p:nvGrpSpPr>
        <p:grpSpPr>
          <a:xfrm>
            <a:off x="-4800" y="372550"/>
            <a:ext cx="9182997" cy="4402825"/>
            <a:chOff x="-4800" y="372550"/>
            <a:chExt cx="9182997" cy="4402825"/>
          </a:xfrm>
        </p:grpSpPr>
        <p:cxnSp>
          <p:nvCxnSpPr>
            <p:cNvPr id="96" name="Google Shape;96;p20"/>
            <p:cNvCxnSpPr/>
            <p:nvPr/>
          </p:nvCxnSpPr>
          <p:spPr>
            <a:xfrm>
              <a:off x="-4800" y="372550"/>
              <a:ext cx="9178800" cy="0"/>
            </a:xfrm>
            <a:prstGeom prst="straightConnector1">
              <a:avLst/>
            </a:prstGeom>
            <a:noFill/>
            <a:ln cap="flat" cmpd="sng" w="9525">
              <a:solidFill>
                <a:schemeClr val="dk1"/>
              </a:solidFill>
              <a:prstDash val="solid"/>
              <a:round/>
              <a:headEnd len="med" w="med" type="none"/>
              <a:tailEnd len="med" w="med" type="none"/>
            </a:ln>
          </p:spPr>
        </p:cxnSp>
        <p:cxnSp>
          <p:nvCxnSpPr>
            <p:cNvPr id="97" name="Google Shape;97;p20"/>
            <p:cNvCxnSpPr/>
            <p:nvPr/>
          </p:nvCxnSpPr>
          <p:spPr>
            <a:xfrm>
              <a:off x="1197" y="4770975"/>
              <a:ext cx="9177000" cy="0"/>
            </a:xfrm>
            <a:prstGeom prst="straightConnector1">
              <a:avLst/>
            </a:prstGeom>
            <a:noFill/>
            <a:ln cap="flat" cmpd="sng" w="9525">
              <a:solidFill>
                <a:schemeClr val="accent3"/>
              </a:solidFill>
              <a:prstDash val="solid"/>
              <a:round/>
              <a:headEnd len="med" w="med" type="none"/>
              <a:tailEnd len="med" w="med" type="none"/>
            </a:ln>
          </p:spPr>
        </p:cxnSp>
        <p:cxnSp>
          <p:nvCxnSpPr>
            <p:cNvPr id="98" name="Google Shape;98;p20"/>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99" name="Google Shape;99;p20"/>
          <p:cNvSpPr txBox="1"/>
          <p:nvPr>
            <p:ph type="title"/>
          </p:nvPr>
        </p:nvSpPr>
        <p:spPr>
          <a:xfrm>
            <a:off x="2317950" y="1307100"/>
            <a:ext cx="45081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0" name="Shape 100"/>
        <p:cNvGrpSpPr/>
        <p:nvPr/>
      </p:nvGrpSpPr>
      <p:grpSpPr>
        <a:xfrm>
          <a:off x="0" y="0"/>
          <a:ext cx="0" cy="0"/>
          <a:chOff x="0" y="0"/>
          <a:chExt cx="0" cy="0"/>
        </a:xfrm>
      </p:grpSpPr>
      <p:grpSp>
        <p:nvGrpSpPr>
          <p:cNvPr id="101" name="Google Shape;101;p21"/>
          <p:cNvGrpSpPr/>
          <p:nvPr/>
        </p:nvGrpSpPr>
        <p:grpSpPr>
          <a:xfrm>
            <a:off x="-23300" y="372738"/>
            <a:ext cx="9187500" cy="4398000"/>
            <a:chOff x="-23300" y="372738"/>
            <a:chExt cx="9187500" cy="4398000"/>
          </a:xfrm>
        </p:grpSpPr>
        <p:cxnSp>
          <p:nvCxnSpPr>
            <p:cNvPr id="102" name="Google Shape;102;p21"/>
            <p:cNvCxnSpPr/>
            <p:nvPr/>
          </p:nvCxnSpPr>
          <p:spPr>
            <a:xfrm rot="10800000">
              <a:off x="-19100" y="374900"/>
              <a:ext cx="9183300" cy="0"/>
            </a:xfrm>
            <a:prstGeom prst="straightConnector1">
              <a:avLst/>
            </a:prstGeom>
            <a:noFill/>
            <a:ln cap="flat" cmpd="sng" w="9525">
              <a:solidFill>
                <a:schemeClr val="dk1"/>
              </a:solidFill>
              <a:prstDash val="solid"/>
              <a:round/>
              <a:headEnd len="med" w="med" type="none"/>
              <a:tailEnd len="med" w="med" type="none"/>
            </a:ln>
          </p:spPr>
        </p:cxnSp>
        <p:cxnSp>
          <p:nvCxnSpPr>
            <p:cNvPr id="103" name="Google Shape;103;p21"/>
            <p:cNvCxnSpPr/>
            <p:nvPr/>
          </p:nvCxnSpPr>
          <p:spPr>
            <a:xfrm rot="10800000">
              <a:off x="-23300" y="4768750"/>
              <a:ext cx="9181500" cy="0"/>
            </a:xfrm>
            <a:prstGeom prst="straightConnector1">
              <a:avLst/>
            </a:prstGeom>
            <a:noFill/>
            <a:ln cap="flat" cmpd="sng" w="9525">
              <a:solidFill>
                <a:schemeClr val="accent3"/>
              </a:solidFill>
              <a:prstDash val="solid"/>
              <a:round/>
              <a:headEnd len="med" w="med" type="none"/>
              <a:tailEnd len="med" w="med" type="none"/>
            </a:ln>
          </p:spPr>
        </p:cxnSp>
        <p:cxnSp>
          <p:nvCxnSpPr>
            <p:cNvPr id="104" name="Google Shape;104;p21"/>
            <p:cNvCxnSpPr/>
            <p:nvPr/>
          </p:nvCxnSpPr>
          <p:spPr>
            <a:xfrm>
              <a:off x="8810691" y="372738"/>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105" name="Google Shape;105;p21"/>
          <p:cNvSpPr txBox="1"/>
          <p:nvPr>
            <p:ph type="title"/>
          </p:nvPr>
        </p:nvSpPr>
        <p:spPr>
          <a:xfrm>
            <a:off x="2135550" y="1189100"/>
            <a:ext cx="4872900" cy="19644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15000"/>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
        <p:nvSpPr>
          <p:cNvPr id="106" name="Google Shape;106;p21"/>
          <p:cNvSpPr txBox="1"/>
          <p:nvPr>
            <p:ph idx="1" type="subTitle"/>
          </p:nvPr>
        </p:nvSpPr>
        <p:spPr>
          <a:xfrm>
            <a:off x="2135550" y="3153500"/>
            <a:ext cx="4872900" cy="671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7" name="Shape 107"/>
        <p:cNvGrpSpPr/>
        <p:nvPr/>
      </p:nvGrpSpPr>
      <p:grpSpPr>
        <a:xfrm>
          <a:off x="0" y="0"/>
          <a:ext cx="0" cy="0"/>
          <a:chOff x="0" y="0"/>
          <a:chExt cx="0" cy="0"/>
        </a:xfrm>
      </p:grpSpPr>
      <p:sp>
        <p:nvSpPr>
          <p:cNvPr id="108" name="Google Shape;108;p22"/>
          <p:cNvSpPr/>
          <p:nvPr>
            <p:ph idx="2" type="pic"/>
          </p:nvPr>
        </p:nvSpPr>
        <p:spPr>
          <a:xfrm>
            <a:off x="0" y="-14875"/>
            <a:ext cx="9144000" cy="5158500"/>
          </a:xfrm>
          <a:prstGeom prst="rect">
            <a:avLst/>
          </a:prstGeom>
          <a:noFill/>
          <a:ln>
            <a:noFill/>
          </a:ln>
        </p:spPr>
      </p:sp>
      <p:sp>
        <p:nvSpPr>
          <p:cNvPr id="109" name="Google Shape;109;p22"/>
          <p:cNvSpPr txBox="1"/>
          <p:nvPr>
            <p:ph type="title"/>
          </p:nvPr>
        </p:nvSpPr>
        <p:spPr>
          <a:xfrm>
            <a:off x="713225" y="3495800"/>
            <a:ext cx="6778500" cy="1108200"/>
          </a:xfrm>
          <a:prstGeom prst="rect">
            <a:avLst/>
          </a:prstGeom>
          <a:solidFill>
            <a:schemeClr val="lt1"/>
          </a:solidFill>
        </p:spPr>
        <p:txBody>
          <a:bodyPr anchorCtr="0" anchor="t" bIns="91425" lIns="91425" spcFirstLastPara="1" rIns="91425" wrap="square" tIns="91425">
            <a:noAutofit/>
          </a:bodyPr>
          <a:lstStyle>
            <a:lvl1pPr lvl="0">
              <a:spcBef>
                <a:spcPts val="0"/>
              </a:spcBef>
              <a:spcAft>
                <a:spcPts val="0"/>
              </a:spcAft>
              <a:buSzPts val="3000"/>
              <a:buNone/>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0" name="Shape 110"/>
        <p:cNvGrpSpPr/>
        <p:nvPr/>
      </p:nvGrpSpPr>
      <p:grpSpPr>
        <a:xfrm>
          <a:off x="0" y="0"/>
          <a:ext cx="0" cy="0"/>
          <a:chOff x="0" y="0"/>
          <a:chExt cx="0" cy="0"/>
        </a:xfrm>
      </p:grpSpPr>
      <p:grpSp>
        <p:nvGrpSpPr>
          <p:cNvPr id="111" name="Google Shape;111;p23"/>
          <p:cNvGrpSpPr/>
          <p:nvPr/>
        </p:nvGrpSpPr>
        <p:grpSpPr>
          <a:xfrm>
            <a:off x="352546" y="372738"/>
            <a:ext cx="8811654" cy="4398000"/>
            <a:chOff x="352546" y="372738"/>
            <a:chExt cx="8811654" cy="4398000"/>
          </a:xfrm>
        </p:grpSpPr>
        <p:cxnSp>
          <p:nvCxnSpPr>
            <p:cNvPr id="112" name="Google Shape;112;p23"/>
            <p:cNvCxnSpPr/>
            <p:nvPr/>
          </p:nvCxnSpPr>
          <p:spPr>
            <a:xfrm rot="10800000">
              <a:off x="356500" y="374904"/>
              <a:ext cx="8807700" cy="0"/>
            </a:xfrm>
            <a:prstGeom prst="straightConnector1">
              <a:avLst/>
            </a:prstGeom>
            <a:noFill/>
            <a:ln cap="flat" cmpd="sng" w="9525">
              <a:solidFill>
                <a:schemeClr val="dk1"/>
              </a:solidFill>
              <a:prstDash val="solid"/>
              <a:round/>
              <a:headEnd len="med" w="med" type="none"/>
              <a:tailEnd len="med" w="med" type="none"/>
            </a:ln>
          </p:spPr>
        </p:cxnSp>
        <p:cxnSp>
          <p:nvCxnSpPr>
            <p:cNvPr id="113" name="Google Shape;113;p23"/>
            <p:cNvCxnSpPr/>
            <p:nvPr/>
          </p:nvCxnSpPr>
          <p:spPr>
            <a:xfrm rot="10800000">
              <a:off x="352546" y="4768750"/>
              <a:ext cx="8805900" cy="0"/>
            </a:xfrm>
            <a:prstGeom prst="straightConnector1">
              <a:avLst/>
            </a:prstGeom>
            <a:noFill/>
            <a:ln cap="flat" cmpd="sng" w="9525">
              <a:solidFill>
                <a:schemeClr val="accent3"/>
              </a:solidFill>
              <a:prstDash val="solid"/>
              <a:round/>
              <a:headEnd len="med" w="med" type="none"/>
              <a:tailEnd len="med" w="med" type="none"/>
            </a:ln>
          </p:spPr>
        </p:cxnSp>
        <p:cxnSp>
          <p:nvCxnSpPr>
            <p:cNvPr id="114" name="Google Shape;114;p23"/>
            <p:cNvCxnSpPr/>
            <p:nvPr/>
          </p:nvCxnSpPr>
          <p:spPr>
            <a:xfrm>
              <a:off x="8810691" y="372738"/>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115" name="Google Shape;115;p23"/>
          <p:cNvSpPr txBox="1"/>
          <p:nvPr>
            <p:ph hasCustomPrompt="1" type="title"/>
          </p:nvPr>
        </p:nvSpPr>
        <p:spPr>
          <a:xfrm>
            <a:off x="4444625" y="1679100"/>
            <a:ext cx="3403800" cy="1108200"/>
          </a:xfrm>
          <a:prstGeom prst="rect">
            <a:avLst/>
          </a:prstGeom>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16" name="Google Shape;116;p23"/>
          <p:cNvSpPr txBox="1"/>
          <p:nvPr>
            <p:ph idx="1" type="subTitle"/>
          </p:nvPr>
        </p:nvSpPr>
        <p:spPr>
          <a:xfrm>
            <a:off x="4444625" y="2787300"/>
            <a:ext cx="3403800" cy="677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1600"/>
              </a:spcBef>
              <a:spcAft>
                <a:spcPts val="0"/>
              </a:spcAft>
              <a:buSzPts val="1600"/>
              <a:buNone/>
              <a:defRPr sz="1600"/>
            </a:lvl3pPr>
            <a:lvl4pPr lvl="3" algn="ctr">
              <a:lnSpc>
                <a:spcPct val="100000"/>
              </a:lnSpc>
              <a:spcBef>
                <a:spcPts val="1600"/>
              </a:spcBef>
              <a:spcAft>
                <a:spcPts val="0"/>
              </a:spcAft>
              <a:buSzPts val="1600"/>
              <a:buNone/>
              <a:defRPr sz="1600"/>
            </a:lvl4pPr>
            <a:lvl5pPr lvl="4" algn="ctr">
              <a:lnSpc>
                <a:spcPct val="100000"/>
              </a:lnSpc>
              <a:spcBef>
                <a:spcPts val="1600"/>
              </a:spcBef>
              <a:spcAft>
                <a:spcPts val="0"/>
              </a:spcAft>
              <a:buSzPts val="1600"/>
              <a:buNone/>
              <a:defRPr sz="1600"/>
            </a:lvl5pPr>
            <a:lvl6pPr lvl="5" algn="ctr">
              <a:lnSpc>
                <a:spcPct val="100000"/>
              </a:lnSpc>
              <a:spcBef>
                <a:spcPts val="1600"/>
              </a:spcBef>
              <a:spcAft>
                <a:spcPts val="0"/>
              </a:spcAft>
              <a:buSzPts val="1600"/>
              <a:buNone/>
              <a:defRPr sz="1600"/>
            </a:lvl6pPr>
            <a:lvl7pPr lvl="6" algn="ctr">
              <a:lnSpc>
                <a:spcPct val="100000"/>
              </a:lnSpc>
              <a:spcBef>
                <a:spcPts val="1600"/>
              </a:spcBef>
              <a:spcAft>
                <a:spcPts val="0"/>
              </a:spcAft>
              <a:buSzPts val="1600"/>
              <a:buNone/>
              <a:defRPr sz="1600"/>
            </a:lvl7pPr>
            <a:lvl8pPr lvl="7" algn="ctr">
              <a:lnSpc>
                <a:spcPct val="100000"/>
              </a:lnSpc>
              <a:spcBef>
                <a:spcPts val="1600"/>
              </a:spcBef>
              <a:spcAft>
                <a:spcPts val="0"/>
              </a:spcAft>
              <a:buSzPts val="1600"/>
              <a:buNone/>
              <a:defRPr sz="1600"/>
            </a:lvl8pPr>
            <a:lvl9pPr lvl="8" algn="ctr">
              <a:lnSpc>
                <a:spcPct val="100000"/>
              </a:lnSpc>
              <a:spcBef>
                <a:spcPts val="1600"/>
              </a:spcBef>
              <a:spcAft>
                <a:spcPts val="1600"/>
              </a:spcAft>
              <a:buSzPts val="1600"/>
              <a:buNone/>
              <a:defRPr sz="1600"/>
            </a:lvl9pPr>
          </a:lstStyle>
          <a:p/>
        </p:txBody>
      </p:sp>
      <p:sp>
        <p:nvSpPr>
          <p:cNvPr id="117" name="Google Shape;117;p23"/>
          <p:cNvSpPr/>
          <p:nvPr>
            <p:ph idx="2" type="pic"/>
          </p:nvPr>
        </p:nvSpPr>
        <p:spPr>
          <a:xfrm flipH="1">
            <a:off x="333274" y="366800"/>
            <a:ext cx="3528900" cy="4781100"/>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18" name="Shape 118"/>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19" name="Shape 119"/>
        <p:cNvGrpSpPr/>
        <p:nvPr/>
      </p:nvGrpSpPr>
      <p:grpSpPr>
        <a:xfrm>
          <a:off x="0" y="0"/>
          <a:ext cx="0" cy="0"/>
          <a:chOff x="0" y="0"/>
          <a:chExt cx="0" cy="0"/>
        </a:xfrm>
      </p:grpSpPr>
      <p:sp>
        <p:nvSpPr>
          <p:cNvPr id="120" name="Google Shape;120;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21" name="Google Shape;121;p25"/>
          <p:cNvSpPr txBox="1"/>
          <p:nvPr>
            <p:ph hasCustomPrompt="1" idx="2" type="title"/>
          </p:nvPr>
        </p:nvSpPr>
        <p:spPr>
          <a:xfrm>
            <a:off x="815225" y="1536008"/>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2" name="Google Shape;122;p25"/>
          <p:cNvSpPr txBox="1"/>
          <p:nvPr>
            <p:ph hasCustomPrompt="1" idx="3" type="title"/>
          </p:nvPr>
        </p:nvSpPr>
        <p:spPr>
          <a:xfrm>
            <a:off x="815225" y="2946541"/>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3" name="Google Shape;123;p25"/>
          <p:cNvSpPr txBox="1"/>
          <p:nvPr>
            <p:ph hasCustomPrompt="1" idx="4" type="title"/>
          </p:nvPr>
        </p:nvSpPr>
        <p:spPr>
          <a:xfrm>
            <a:off x="3514500" y="1536008"/>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4" name="Google Shape;124;p25"/>
          <p:cNvSpPr txBox="1"/>
          <p:nvPr>
            <p:ph hasCustomPrompt="1" idx="5" type="title"/>
          </p:nvPr>
        </p:nvSpPr>
        <p:spPr>
          <a:xfrm>
            <a:off x="3514500" y="2946541"/>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5" name="Google Shape;125;p25"/>
          <p:cNvSpPr txBox="1"/>
          <p:nvPr>
            <p:ph hasCustomPrompt="1" idx="6" type="title"/>
          </p:nvPr>
        </p:nvSpPr>
        <p:spPr>
          <a:xfrm>
            <a:off x="6213775" y="1536008"/>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6" name="Google Shape;126;p25"/>
          <p:cNvSpPr txBox="1"/>
          <p:nvPr>
            <p:ph hasCustomPrompt="1" idx="7" type="title"/>
          </p:nvPr>
        </p:nvSpPr>
        <p:spPr>
          <a:xfrm>
            <a:off x="6213775" y="2946541"/>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27" name="Google Shape;127;p25"/>
          <p:cNvSpPr txBox="1"/>
          <p:nvPr>
            <p:ph idx="1" type="subTitle"/>
          </p:nvPr>
        </p:nvSpPr>
        <p:spPr>
          <a:xfrm>
            <a:off x="719975" y="218250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28" name="Google Shape;128;p25"/>
          <p:cNvSpPr txBox="1"/>
          <p:nvPr>
            <p:ph idx="8" type="subTitle"/>
          </p:nvPr>
        </p:nvSpPr>
        <p:spPr>
          <a:xfrm>
            <a:off x="3419250" y="218250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29" name="Google Shape;129;p25"/>
          <p:cNvSpPr txBox="1"/>
          <p:nvPr>
            <p:ph idx="9" type="subTitle"/>
          </p:nvPr>
        </p:nvSpPr>
        <p:spPr>
          <a:xfrm>
            <a:off x="6118525" y="218250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30" name="Google Shape;130;p25"/>
          <p:cNvSpPr txBox="1"/>
          <p:nvPr>
            <p:ph idx="13" type="subTitle"/>
          </p:nvPr>
        </p:nvSpPr>
        <p:spPr>
          <a:xfrm>
            <a:off x="719975" y="359305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31" name="Google Shape;131;p25"/>
          <p:cNvSpPr txBox="1"/>
          <p:nvPr>
            <p:ph idx="14" type="subTitle"/>
          </p:nvPr>
        </p:nvSpPr>
        <p:spPr>
          <a:xfrm>
            <a:off x="3419250" y="359305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32" name="Google Shape;132;p25"/>
          <p:cNvSpPr txBox="1"/>
          <p:nvPr>
            <p:ph idx="15" type="subTitle"/>
          </p:nvPr>
        </p:nvSpPr>
        <p:spPr>
          <a:xfrm>
            <a:off x="6118525" y="359305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133" name="Google Shape;133;p25"/>
          <p:cNvGrpSpPr/>
          <p:nvPr/>
        </p:nvGrpSpPr>
        <p:grpSpPr>
          <a:xfrm>
            <a:off x="-17547" y="372538"/>
            <a:ext cx="9179094" cy="4398425"/>
            <a:chOff x="-17547" y="372538"/>
            <a:chExt cx="9179094" cy="4398425"/>
          </a:xfrm>
        </p:grpSpPr>
        <p:cxnSp>
          <p:nvCxnSpPr>
            <p:cNvPr id="134" name="Google Shape;134;p25"/>
            <p:cNvCxnSpPr/>
            <p:nvPr/>
          </p:nvCxnSpPr>
          <p:spPr>
            <a:xfrm>
              <a:off x="-17547" y="372538"/>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35" name="Google Shape;135;p25"/>
            <p:cNvCxnSpPr/>
            <p:nvPr/>
          </p:nvCxnSpPr>
          <p:spPr>
            <a:xfrm>
              <a:off x="-11553" y="4770963"/>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36" name="Shape 136"/>
        <p:cNvGrpSpPr/>
        <p:nvPr/>
      </p:nvGrpSpPr>
      <p:grpSpPr>
        <a:xfrm>
          <a:off x="0" y="0"/>
          <a:ext cx="0" cy="0"/>
          <a:chOff x="0" y="0"/>
          <a:chExt cx="0" cy="0"/>
        </a:xfrm>
      </p:grpSpPr>
      <p:sp>
        <p:nvSpPr>
          <p:cNvPr id="137" name="Google Shape;137;p26"/>
          <p:cNvSpPr txBox="1"/>
          <p:nvPr>
            <p:ph type="title"/>
          </p:nvPr>
        </p:nvSpPr>
        <p:spPr>
          <a:xfrm>
            <a:off x="722376" y="445319"/>
            <a:ext cx="7708500" cy="5760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138" name="Google Shape;138;p26"/>
          <p:cNvGrpSpPr/>
          <p:nvPr/>
        </p:nvGrpSpPr>
        <p:grpSpPr>
          <a:xfrm>
            <a:off x="329313" y="-30000"/>
            <a:ext cx="8489338" cy="5203500"/>
            <a:chOff x="329313" y="-30000"/>
            <a:chExt cx="8489338" cy="5203500"/>
          </a:xfrm>
        </p:grpSpPr>
        <p:cxnSp>
          <p:nvCxnSpPr>
            <p:cNvPr id="139" name="Google Shape;139;p26"/>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140" name="Google Shape;140;p26"/>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_1">
    <p:spTree>
      <p:nvGrpSpPr>
        <p:cNvPr id="141" name="Shape 141"/>
        <p:cNvGrpSpPr/>
        <p:nvPr/>
      </p:nvGrpSpPr>
      <p:grpSpPr>
        <a:xfrm>
          <a:off x="0" y="0"/>
          <a:ext cx="0" cy="0"/>
          <a:chOff x="0" y="0"/>
          <a:chExt cx="0" cy="0"/>
        </a:xfrm>
      </p:grpSpPr>
      <p:sp>
        <p:nvSpPr>
          <p:cNvPr id="142" name="Google Shape;142;p27"/>
          <p:cNvSpPr txBox="1"/>
          <p:nvPr>
            <p:ph type="title"/>
          </p:nvPr>
        </p:nvSpPr>
        <p:spPr>
          <a:xfrm>
            <a:off x="1701776" y="445325"/>
            <a:ext cx="1919100" cy="5760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143" name="Google Shape;143;p27"/>
          <p:cNvGrpSpPr/>
          <p:nvPr/>
        </p:nvGrpSpPr>
        <p:grpSpPr>
          <a:xfrm>
            <a:off x="329313" y="-30000"/>
            <a:ext cx="8489338" cy="5203500"/>
            <a:chOff x="329313" y="-30000"/>
            <a:chExt cx="8489338" cy="5203500"/>
          </a:xfrm>
        </p:grpSpPr>
        <p:cxnSp>
          <p:nvCxnSpPr>
            <p:cNvPr id="144" name="Google Shape;144;p27"/>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145" name="Google Shape;145;p27"/>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_1">
    <p:spTree>
      <p:nvGrpSpPr>
        <p:cNvPr id="146" name="Shape 146"/>
        <p:cNvGrpSpPr/>
        <p:nvPr/>
      </p:nvGrpSpPr>
      <p:grpSpPr>
        <a:xfrm>
          <a:off x="0" y="0"/>
          <a:ext cx="0" cy="0"/>
          <a:chOff x="0" y="0"/>
          <a:chExt cx="0" cy="0"/>
        </a:xfrm>
      </p:grpSpPr>
      <p:cxnSp>
        <p:nvCxnSpPr>
          <p:cNvPr id="147" name="Google Shape;147;p28"/>
          <p:cNvCxnSpPr/>
          <p:nvPr/>
        </p:nvCxnSpPr>
        <p:spPr>
          <a:xfrm>
            <a:off x="-13975" y="4770975"/>
            <a:ext cx="8800800" cy="0"/>
          </a:xfrm>
          <a:prstGeom prst="straightConnector1">
            <a:avLst/>
          </a:prstGeom>
          <a:noFill/>
          <a:ln cap="flat" cmpd="sng" w="9525">
            <a:solidFill>
              <a:schemeClr val="dk1"/>
            </a:solidFill>
            <a:prstDash val="solid"/>
            <a:round/>
            <a:headEnd len="med" w="med" type="none"/>
            <a:tailEnd len="med" w="med" type="none"/>
          </a:ln>
        </p:spPr>
      </p:cxnSp>
      <p:sp>
        <p:nvSpPr>
          <p:cNvPr id="148" name="Google Shape;148;p28"/>
          <p:cNvSpPr txBox="1"/>
          <p:nvPr>
            <p:ph type="title"/>
          </p:nvPr>
        </p:nvSpPr>
        <p:spPr>
          <a:xfrm>
            <a:off x="713225" y="2799113"/>
            <a:ext cx="3861900" cy="646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49" name="Google Shape;149;p28"/>
          <p:cNvSpPr txBox="1"/>
          <p:nvPr>
            <p:ph idx="1" type="subTitle"/>
          </p:nvPr>
        </p:nvSpPr>
        <p:spPr>
          <a:xfrm>
            <a:off x="713225" y="3528200"/>
            <a:ext cx="38619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50" name="Google Shape;150;p28"/>
          <p:cNvSpPr/>
          <p:nvPr>
            <p:ph idx="2" type="pic"/>
          </p:nvPr>
        </p:nvSpPr>
        <p:spPr>
          <a:xfrm>
            <a:off x="329325" y="365760"/>
            <a:ext cx="4956600" cy="2357400"/>
          </a:xfrm>
          <a:prstGeom prst="rect">
            <a:avLst/>
          </a:prstGeom>
          <a:noFill/>
          <a:ln>
            <a:noFill/>
          </a:ln>
        </p:spPr>
      </p:sp>
      <p:sp>
        <p:nvSpPr>
          <p:cNvPr id="151" name="Google Shape;151;p28"/>
          <p:cNvSpPr/>
          <p:nvPr>
            <p:ph idx="3" type="pic"/>
          </p:nvPr>
        </p:nvSpPr>
        <p:spPr>
          <a:xfrm>
            <a:off x="5285675" y="365760"/>
            <a:ext cx="3528900" cy="4781100"/>
          </a:xfrm>
          <a:prstGeom prst="rect">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
    <p:spTree>
      <p:nvGrpSpPr>
        <p:cNvPr id="152" name="Shape 152"/>
        <p:cNvGrpSpPr/>
        <p:nvPr/>
      </p:nvGrpSpPr>
      <p:grpSpPr>
        <a:xfrm>
          <a:off x="0" y="0"/>
          <a:ext cx="0" cy="0"/>
          <a:chOff x="0" y="0"/>
          <a:chExt cx="0" cy="0"/>
        </a:xfrm>
      </p:grpSpPr>
      <p:cxnSp>
        <p:nvCxnSpPr>
          <p:cNvPr id="153" name="Google Shape;153;p29"/>
          <p:cNvCxnSpPr/>
          <p:nvPr/>
        </p:nvCxnSpPr>
        <p:spPr>
          <a:xfrm>
            <a:off x="356400" y="372538"/>
            <a:ext cx="8812500" cy="0"/>
          </a:xfrm>
          <a:prstGeom prst="straightConnector1">
            <a:avLst/>
          </a:prstGeom>
          <a:noFill/>
          <a:ln cap="flat" cmpd="sng" w="9525">
            <a:solidFill>
              <a:schemeClr val="dk1"/>
            </a:solidFill>
            <a:prstDash val="solid"/>
            <a:round/>
            <a:headEnd len="med" w="med" type="none"/>
            <a:tailEnd len="med" w="med" type="none"/>
          </a:ln>
        </p:spPr>
      </p:cxnSp>
      <p:sp>
        <p:nvSpPr>
          <p:cNvPr id="154" name="Google Shape;154;p29"/>
          <p:cNvSpPr txBox="1"/>
          <p:nvPr>
            <p:ph type="title"/>
          </p:nvPr>
        </p:nvSpPr>
        <p:spPr>
          <a:xfrm>
            <a:off x="4110975" y="448050"/>
            <a:ext cx="40767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55" name="Google Shape;155;p29"/>
          <p:cNvSpPr txBox="1"/>
          <p:nvPr>
            <p:ph idx="1" type="subTitle"/>
          </p:nvPr>
        </p:nvSpPr>
        <p:spPr>
          <a:xfrm>
            <a:off x="4110972" y="1675890"/>
            <a:ext cx="40767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56" name="Google Shape;156;p29"/>
          <p:cNvSpPr/>
          <p:nvPr>
            <p:ph idx="2" type="pic"/>
          </p:nvPr>
        </p:nvSpPr>
        <p:spPr>
          <a:xfrm>
            <a:off x="3862175" y="2786075"/>
            <a:ext cx="4948500" cy="2357400"/>
          </a:xfrm>
          <a:prstGeom prst="rect">
            <a:avLst/>
          </a:prstGeom>
          <a:noFill/>
          <a:ln>
            <a:noFill/>
          </a:ln>
        </p:spPr>
      </p:sp>
      <p:sp>
        <p:nvSpPr>
          <p:cNvPr id="157" name="Google Shape;157;p29"/>
          <p:cNvSpPr/>
          <p:nvPr>
            <p:ph idx="3" type="pic"/>
          </p:nvPr>
        </p:nvSpPr>
        <p:spPr>
          <a:xfrm flipH="1">
            <a:off x="333274" y="366800"/>
            <a:ext cx="3528900" cy="4781100"/>
          </a:xfrm>
          <a:prstGeom prst="rect">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_1">
    <p:spTree>
      <p:nvGrpSpPr>
        <p:cNvPr id="158" name="Shape 158"/>
        <p:cNvGrpSpPr/>
        <p:nvPr/>
      </p:nvGrpSpPr>
      <p:grpSpPr>
        <a:xfrm>
          <a:off x="0" y="0"/>
          <a:ext cx="0" cy="0"/>
          <a:chOff x="0" y="0"/>
          <a:chExt cx="0" cy="0"/>
        </a:xfrm>
      </p:grpSpPr>
      <p:sp>
        <p:nvSpPr>
          <p:cNvPr id="159" name="Google Shape;159;p30"/>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0" name="Google Shape;160;p30"/>
          <p:cNvSpPr txBox="1"/>
          <p:nvPr>
            <p:ph idx="1" type="body"/>
          </p:nvPr>
        </p:nvSpPr>
        <p:spPr>
          <a:xfrm>
            <a:off x="713250" y="1281538"/>
            <a:ext cx="7717500" cy="24627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Nunito Light"/>
              <a:buChar char="●"/>
              <a:defRPr/>
            </a:lvl1pPr>
            <a:lvl2pPr indent="-304800" lvl="1" marL="914400">
              <a:lnSpc>
                <a:spcPct val="100000"/>
              </a:lnSpc>
              <a:spcBef>
                <a:spcPts val="1200"/>
              </a:spcBef>
              <a:spcAft>
                <a:spcPts val="0"/>
              </a:spcAft>
              <a:buSzPts val="1200"/>
              <a:buFont typeface="Nunito Light"/>
              <a:buChar char="○"/>
              <a:defRPr/>
            </a:lvl2pPr>
            <a:lvl3pPr indent="-304800" lvl="2" marL="1371600">
              <a:lnSpc>
                <a:spcPct val="100000"/>
              </a:lnSpc>
              <a:spcBef>
                <a:spcPts val="0"/>
              </a:spcBef>
              <a:spcAft>
                <a:spcPts val="0"/>
              </a:spcAft>
              <a:buSzPts val="1200"/>
              <a:buFont typeface="Nunito Light"/>
              <a:buChar char="■"/>
              <a:defRPr/>
            </a:lvl3pPr>
            <a:lvl4pPr indent="-304800" lvl="3" marL="1828800">
              <a:lnSpc>
                <a:spcPct val="100000"/>
              </a:lnSpc>
              <a:spcBef>
                <a:spcPts val="0"/>
              </a:spcBef>
              <a:spcAft>
                <a:spcPts val="0"/>
              </a:spcAft>
              <a:buSzPts val="1200"/>
              <a:buFont typeface="Nunito Light"/>
              <a:buChar char="●"/>
              <a:defRPr/>
            </a:lvl4pPr>
            <a:lvl5pPr indent="-304800" lvl="4" marL="2286000">
              <a:lnSpc>
                <a:spcPct val="100000"/>
              </a:lnSpc>
              <a:spcBef>
                <a:spcPts val="0"/>
              </a:spcBef>
              <a:spcAft>
                <a:spcPts val="0"/>
              </a:spcAft>
              <a:buSzPts val="1200"/>
              <a:buFont typeface="Nunito Light"/>
              <a:buChar char="○"/>
              <a:defRPr/>
            </a:lvl5pPr>
            <a:lvl6pPr indent="-304800" lvl="5" marL="2743200">
              <a:lnSpc>
                <a:spcPct val="100000"/>
              </a:lnSpc>
              <a:spcBef>
                <a:spcPts val="0"/>
              </a:spcBef>
              <a:spcAft>
                <a:spcPts val="0"/>
              </a:spcAft>
              <a:buSzPts val="1200"/>
              <a:buFont typeface="Nunito Light"/>
              <a:buChar char="■"/>
              <a:defRPr/>
            </a:lvl6pPr>
            <a:lvl7pPr indent="-304800" lvl="6" marL="3200400">
              <a:lnSpc>
                <a:spcPct val="100000"/>
              </a:lnSpc>
              <a:spcBef>
                <a:spcPts val="0"/>
              </a:spcBef>
              <a:spcAft>
                <a:spcPts val="0"/>
              </a:spcAft>
              <a:buSzPts val="1200"/>
              <a:buFont typeface="Nunito Light"/>
              <a:buChar char="●"/>
              <a:defRPr/>
            </a:lvl7pPr>
            <a:lvl8pPr indent="-304800" lvl="7" marL="3657600">
              <a:lnSpc>
                <a:spcPct val="100000"/>
              </a:lnSpc>
              <a:spcBef>
                <a:spcPts val="0"/>
              </a:spcBef>
              <a:spcAft>
                <a:spcPts val="0"/>
              </a:spcAft>
              <a:buSzPts val="1200"/>
              <a:buFont typeface="Nunito Light"/>
              <a:buChar char="○"/>
              <a:defRPr/>
            </a:lvl8pPr>
            <a:lvl9pPr indent="-304800" lvl="8" marL="4114800">
              <a:lnSpc>
                <a:spcPct val="100000"/>
              </a:lnSpc>
              <a:spcBef>
                <a:spcPts val="0"/>
              </a:spcBef>
              <a:spcAft>
                <a:spcPts val="0"/>
              </a:spcAft>
              <a:buSzPts val="1200"/>
              <a:buFont typeface="Nunito Light"/>
              <a:buChar char="■"/>
              <a:defRPr/>
            </a:lvl9pPr>
          </a:lstStyle>
          <a:p/>
        </p:txBody>
      </p:sp>
      <p:grpSp>
        <p:nvGrpSpPr>
          <p:cNvPr id="161" name="Google Shape;161;p30"/>
          <p:cNvGrpSpPr/>
          <p:nvPr/>
        </p:nvGrpSpPr>
        <p:grpSpPr>
          <a:xfrm>
            <a:off x="329313" y="-30000"/>
            <a:ext cx="8489338" cy="5203500"/>
            <a:chOff x="329313" y="-30000"/>
            <a:chExt cx="8489338" cy="5203500"/>
          </a:xfrm>
        </p:grpSpPr>
        <p:cxnSp>
          <p:nvCxnSpPr>
            <p:cNvPr id="162" name="Google Shape;162;p30"/>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163" name="Google Shape;163;p30"/>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0_1_1">
    <p:spTree>
      <p:nvGrpSpPr>
        <p:cNvPr id="164" name="Shape 164"/>
        <p:cNvGrpSpPr/>
        <p:nvPr/>
      </p:nvGrpSpPr>
      <p:grpSpPr>
        <a:xfrm>
          <a:off x="0" y="0"/>
          <a:ext cx="0" cy="0"/>
          <a:chOff x="0" y="0"/>
          <a:chExt cx="0" cy="0"/>
        </a:xfrm>
      </p:grpSpPr>
      <p:sp>
        <p:nvSpPr>
          <p:cNvPr id="165" name="Google Shape;165;p31"/>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6" name="Google Shape;166;p31"/>
          <p:cNvSpPr txBox="1"/>
          <p:nvPr>
            <p:ph idx="1" type="body"/>
          </p:nvPr>
        </p:nvSpPr>
        <p:spPr>
          <a:xfrm>
            <a:off x="713250" y="1234451"/>
            <a:ext cx="7717500" cy="17343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DM Sans SemiBold"/>
              <a:buChar char="●"/>
              <a:defRPr/>
            </a:lvl1pPr>
            <a:lvl2pPr indent="-298450" lvl="1" marL="914400">
              <a:lnSpc>
                <a:spcPct val="100000"/>
              </a:lnSpc>
              <a:spcBef>
                <a:spcPts val="1000"/>
              </a:spcBef>
              <a:spcAft>
                <a:spcPts val="0"/>
              </a:spcAft>
              <a:buSzPts val="1100"/>
              <a:buFont typeface="DM Sans SemiBold"/>
              <a:buChar char="○"/>
              <a:defRPr/>
            </a:lvl2pPr>
            <a:lvl3pPr indent="-298450" lvl="2" marL="1371600">
              <a:lnSpc>
                <a:spcPct val="100000"/>
              </a:lnSpc>
              <a:spcBef>
                <a:spcPts val="0"/>
              </a:spcBef>
              <a:spcAft>
                <a:spcPts val="0"/>
              </a:spcAft>
              <a:buSzPts val="1100"/>
              <a:buFont typeface="DM Sans SemiBold"/>
              <a:buChar char="■"/>
              <a:defRPr/>
            </a:lvl3pPr>
            <a:lvl4pPr indent="-298450" lvl="3" marL="1828800">
              <a:lnSpc>
                <a:spcPct val="100000"/>
              </a:lnSpc>
              <a:spcBef>
                <a:spcPts val="0"/>
              </a:spcBef>
              <a:spcAft>
                <a:spcPts val="0"/>
              </a:spcAft>
              <a:buSzPts val="1100"/>
              <a:buFont typeface="DM Sans SemiBold"/>
              <a:buChar char="●"/>
              <a:defRPr/>
            </a:lvl4pPr>
            <a:lvl5pPr indent="-298450" lvl="4" marL="2286000">
              <a:lnSpc>
                <a:spcPct val="100000"/>
              </a:lnSpc>
              <a:spcBef>
                <a:spcPts val="0"/>
              </a:spcBef>
              <a:spcAft>
                <a:spcPts val="0"/>
              </a:spcAft>
              <a:buSzPts val="1100"/>
              <a:buFont typeface="DM Sans SemiBold"/>
              <a:buChar char="○"/>
              <a:defRPr/>
            </a:lvl5pPr>
            <a:lvl6pPr indent="-298450" lvl="5" marL="2743200">
              <a:lnSpc>
                <a:spcPct val="100000"/>
              </a:lnSpc>
              <a:spcBef>
                <a:spcPts val="0"/>
              </a:spcBef>
              <a:spcAft>
                <a:spcPts val="0"/>
              </a:spcAft>
              <a:buSzPts val="1100"/>
              <a:buFont typeface="DM Sans SemiBold"/>
              <a:buChar char="■"/>
              <a:defRPr/>
            </a:lvl6pPr>
            <a:lvl7pPr indent="-298450" lvl="6" marL="3200400">
              <a:lnSpc>
                <a:spcPct val="100000"/>
              </a:lnSpc>
              <a:spcBef>
                <a:spcPts val="0"/>
              </a:spcBef>
              <a:spcAft>
                <a:spcPts val="0"/>
              </a:spcAft>
              <a:buSzPts val="1100"/>
              <a:buFont typeface="DM Sans SemiBold"/>
              <a:buChar char="●"/>
              <a:defRPr/>
            </a:lvl7pPr>
            <a:lvl8pPr indent="-298450" lvl="7" marL="3657600">
              <a:lnSpc>
                <a:spcPct val="100000"/>
              </a:lnSpc>
              <a:spcBef>
                <a:spcPts val="0"/>
              </a:spcBef>
              <a:spcAft>
                <a:spcPts val="0"/>
              </a:spcAft>
              <a:buSzPts val="1100"/>
              <a:buFont typeface="DM Sans SemiBold"/>
              <a:buChar char="○"/>
              <a:defRPr/>
            </a:lvl8pPr>
            <a:lvl9pPr indent="-298450" lvl="8" marL="4114800">
              <a:lnSpc>
                <a:spcPct val="100000"/>
              </a:lnSpc>
              <a:spcBef>
                <a:spcPts val="0"/>
              </a:spcBef>
              <a:spcAft>
                <a:spcPts val="0"/>
              </a:spcAft>
              <a:buSzPts val="1100"/>
              <a:buFont typeface="DM Sans SemiBold"/>
              <a:buChar char="■"/>
              <a:defRPr/>
            </a:lvl9pPr>
          </a:lstStyle>
          <a:p/>
        </p:txBody>
      </p:sp>
      <p:grpSp>
        <p:nvGrpSpPr>
          <p:cNvPr id="167" name="Google Shape;167;p31"/>
          <p:cNvGrpSpPr/>
          <p:nvPr/>
        </p:nvGrpSpPr>
        <p:grpSpPr>
          <a:xfrm>
            <a:off x="-17547" y="372550"/>
            <a:ext cx="9179094" cy="4398425"/>
            <a:chOff x="-17547" y="372550"/>
            <a:chExt cx="9179094" cy="4398425"/>
          </a:xfrm>
        </p:grpSpPr>
        <p:cxnSp>
          <p:nvCxnSpPr>
            <p:cNvPr id="168" name="Google Shape;168;p31"/>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69" name="Google Shape;169;p31"/>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0_1_1_1">
    <p:spTree>
      <p:nvGrpSpPr>
        <p:cNvPr id="170" name="Shape 170"/>
        <p:cNvGrpSpPr/>
        <p:nvPr/>
      </p:nvGrpSpPr>
      <p:grpSpPr>
        <a:xfrm>
          <a:off x="0" y="0"/>
          <a:ext cx="0" cy="0"/>
          <a:chOff x="0" y="0"/>
          <a:chExt cx="0" cy="0"/>
        </a:xfrm>
      </p:grpSpPr>
      <p:sp>
        <p:nvSpPr>
          <p:cNvPr id="171" name="Google Shape;171;p32"/>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72" name="Google Shape;172;p32"/>
          <p:cNvSpPr txBox="1"/>
          <p:nvPr>
            <p:ph idx="1" type="body"/>
          </p:nvPr>
        </p:nvSpPr>
        <p:spPr>
          <a:xfrm>
            <a:off x="713250" y="1234450"/>
            <a:ext cx="7717500" cy="28425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DM Sans SemiBold"/>
              <a:buChar char="●"/>
              <a:defRPr/>
            </a:lvl1pPr>
            <a:lvl2pPr indent="-298450" lvl="1" marL="914400">
              <a:lnSpc>
                <a:spcPct val="100000"/>
              </a:lnSpc>
              <a:spcBef>
                <a:spcPts val="1000"/>
              </a:spcBef>
              <a:spcAft>
                <a:spcPts val="0"/>
              </a:spcAft>
              <a:buSzPts val="1100"/>
              <a:buFont typeface="DM Sans SemiBold"/>
              <a:buChar char="○"/>
              <a:defRPr/>
            </a:lvl2pPr>
            <a:lvl3pPr indent="-298450" lvl="2" marL="1371600">
              <a:lnSpc>
                <a:spcPct val="100000"/>
              </a:lnSpc>
              <a:spcBef>
                <a:spcPts val="0"/>
              </a:spcBef>
              <a:spcAft>
                <a:spcPts val="0"/>
              </a:spcAft>
              <a:buSzPts val="1100"/>
              <a:buFont typeface="DM Sans SemiBold"/>
              <a:buChar char="■"/>
              <a:defRPr/>
            </a:lvl3pPr>
            <a:lvl4pPr indent="-298450" lvl="3" marL="1828800">
              <a:lnSpc>
                <a:spcPct val="100000"/>
              </a:lnSpc>
              <a:spcBef>
                <a:spcPts val="0"/>
              </a:spcBef>
              <a:spcAft>
                <a:spcPts val="0"/>
              </a:spcAft>
              <a:buSzPts val="1100"/>
              <a:buFont typeface="DM Sans SemiBold"/>
              <a:buChar char="●"/>
              <a:defRPr/>
            </a:lvl4pPr>
            <a:lvl5pPr indent="-298450" lvl="4" marL="2286000">
              <a:lnSpc>
                <a:spcPct val="100000"/>
              </a:lnSpc>
              <a:spcBef>
                <a:spcPts val="0"/>
              </a:spcBef>
              <a:spcAft>
                <a:spcPts val="0"/>
              </a:spcAft>
              <a:buSzPts val="1100"/>
              <a:buFont typeface="DM Sans SemiBold"/>
              <a:buChar char="○"/>
              <a:defRPr/>
            </a:lvl5pPr>
            <a:lvl6pPr indent="-298450" lvl="5" marL="2743200">
              <a:lnSpc>
                <a:spcPct val="100000"/>
              </a:lnSpc>
              <a:spcBef>
                <a:spcPts val="0"/>
              </a:spcBef>
              <a:spcAft>
                <a:spcPts val="0"/>
              </a:spcAft>
              <a:buSzPts val="1100"/>
              <a:buFont typeface="DM Sans SemiBold"/>
              <a:buChar char="■"/>
              <a:defRPr/>
            </a:lvl6pPr>
            <a:lvl7pPr indent="-298450" lvl="6" marL="3200400">
              <a:lnSpc>
                <a:spcPct val="100000"/>
              </a:lnSpc>
              <a:spcBef>
                <a:spcPts val="0"/>
              </a:spcBef>
              <a:spcAft>
                <a:spcPts val="0"/>
              </a:spcAft>
              <a:buSzPts val="1100"/>
              <a:buFont typeface="DM Sans SemiBold"/>
              <a:buChar char="●"/>
              <a:defRPr/>
            </a:lvl7pPr>
            <a:lvl8pPr indent="-298450" lvl="7" marL="3657600">
              <a:lnSpc>
                <a:spcPct val="100000"/>
              </a:lnSpc>
              <a:spcBef>
                <a:spcPts val="0"/>
              </a:spcBef>
              <a:spcAft>
                <a:spcPts val="0"/>
              </a:spcAft>
              <a:buSzPts val="1100"/>
              <a:buFont typeface="DM Sans SemiBold"/>
              <a:buChar char="○"/>
              <a:defRPr/>
            </a:lvl8pPr>
            <a:lvl9pPr indent="-298450" lvl="8" marL="4114800">
              <a:lnSpc>
                <a:spcPct val="100000"/>
              </a:lnSpc>
              <a:spcBef>
                <a:spcPts val="0"/>
              </a:spcBef>
              <a:spcAft>
                <a:spcPts val="0"/>
              </a:spcAft>
              <a:buSzPts val="1100"/>
              <a:buFont typeface="DM Sans SemiBold"/>
              <a:buChar char="■"/>
              <a:defRPr/>
            </a:lvl9pPr>
          </a:lstStyle>
          <a:p/>
        </p:txBody>
      </p:sp>
      <p:grpSp>
        <p:nvGrpSpPr>
          <p:cNvPr id="173" name="Google Shape;173;p32"/>
          <p:cNvGrpSpPr/>
          <p:nvPr/>
        </p:nvGrpSpPr>
        <p:grpSpPr>
          <a:xfrm>
            <a:off x="329313" y="-30000"/>
            <a:ext cx="8489338" cy="5203500"/>
            <a:chOff x="329313" y="-30000"/>
            <a:chExt cx="8489338" cy="5203500"/>
          </a:xfrm>
        </p:grpSpPr>
        <p:cxnSp>
          <p:nvCxnSpPr>
            <p:cNvPr id="174" name="Google Shape;174;p32"/>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175" name="Google Shape;175;p32"/>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76" name="Shape 176"/>
        <p:cNvGrpSpPr/>
        <p:nvPr/>
      </p:nvGrpSpPr>
      <p:grpSpPr>
        <a:xfrm>
          <a:off x="0" y="0"/>
          <a:ext cx="0" cy="0"/>
          <a:chOff x="0" y="0"/>
          <a:chExt cx="0" cy="0"/>
        </a:xfrm>
      </p:grpSpPr>
      <p:sp>
        <p:nvSpPr>
          <p:cNvPr id="177" name="Google Shape;177;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78" name="Google Shape;178;p33"/>
          <p:cNvSpPr txBox="1"/>
          <p:nvPr>
            <p:ph idx="1" type="subTitle"/>
          </p:nvPr>
        </p:nvSpPr>
        <p:spPr>
          <a:xfrm>
            <a:off x="3423150" y="1496525"/>
            <a:ext cx="50043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79" name="Google Shape;179;p33"/>
          <p:cNvSpPr txBox="1"/>
          <p:nvPr>
            <p:ph idx="2" type="subTitle"/>
          </p:nvPr>
        </p:nvSpPr>
        <p:spPr>
          <a:xfrm>
            <a:off x="3423150" y="2441513"/>
            <a:ext cx="50043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80" name="Google Shape;180;p33"/>
          <p:cNvSpPr txBox="1"/>
          <p:nvPr>
            <p:ph idx="3" type="subTitle"/>
          </p:nvPr>
        </p:nvSpPr>
        <p:spPr>
          <a:xfrm>
            <a:off x="3423150" y="3386513"/>
            <a:ext cx="50043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81" name="Google Shape;181;p33"/>
          <p:cNvSpPr txBox="1"/>
          <p:nvPr>
            <p:ph idx="4" type="subTitle"/>
          </p:nvPr>
        </p:nvSpPr>
        <p:spPr>
          <a:xfrm>
            <a:off x="716550" y="1619675"/>
            <a:ext cx="27066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82" name="Google Shape;182;p33"/>
          <p:cNvSpPr txBox="1"/>
          <p:nvPr>
            <p:ph idx="5" type="subTitle"/>
          </p:nvPr>
        </p:nvSpPr>
        <p:spPr>
          <a:xfrm>
            <a:off x="716554" y="2564663"/>
            <a:ext cx="27066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83" name="Google Shape;183;p33"/>
          <p:cNvSpPr txBox="1"/>
          <p:nvPr>
            <p:ph idx="6" type="subTitle"/>
          </p:nvPr>
        </p:nvSpPr>
        <p:spPr>
          <a:xfrm>
            <a:off x="716550" y="3509663"/>
            <a:ext cx="27045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184" name="Google Shape;184;p33"/>
          <p:cNvGrpSpPr/>
          <p:nvPr/>
        </p:nvGrpSpPr>
        <p:grpSpPr>
          <a:xfrm>
            <a:off x="-17547" y="372550"/>
            <a:ext cx="9179094" cy="4398425"/>
            <a:chOff x="-17547" y="372550"/>
            <a:chExt cx="9179094" cy="4398425"/>
          </a:xfrm>
        </p:grpSpPr>
        <p:cxnSp>
          <p:nvCxnSpPr>
            <p:cNvPr id="185" name="Google Shape;185;p33"/>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86" name="Google Shape;186;p33"/>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87" name="Shape 187"/>
        <p:cNvGrpSpPr/>
        <p:nvPr/>
      </p:nvGrpSpPr>
      <p:grpSpPr>
        <a:xfrm>
          <a:off x="0" y="0"/>
          <a:ext cx="0" cy="0"/>
          <a:chOff x="0" y="0"/>
          <a:chExt cx="0" cy="0"/>
        </a:xfrm>
      </p:grpSpPr>
      <p:sp>
        <p:nvSpPr>
          <p:cNvPr id="188" name="Google Shape;188;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89" name="Google Shape;189;p34"/>
          <p:cNvSpPr txBox="1"/>
          <p:nvPr>
            <p:ph idx="1" type="subTitle"/>
          </p:nvPr>
        </p:nvSpPr>
        <p:spPr>
          <a:xfrm>
            <a:off x="1152409" y="1741546"/>
            <a:ext cx="32958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90" name="Google Shape;190;p34"/>
          <p:cNvSpPr txBox="1"/>
          <p:nvPr>
            <p:ph idx="2" type="subTitle"/>
          </p:nvPr>
        </p:nvSpPr>
        <p:spPr>
          <a:xfrm>
            <a:off x="4695792" y="1741546"/>
            <a:ext cx="32958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91" name="Google Shape;191;p34"/>
          <p:cNvSpPr txBox="1"/>
          <p:nvPr>
            <p:ph idx="3" type="subTitle"/>
          </p:nvPr>
        </p:nvSpPr>
        <p:spPr>
          <a:xfrm>
            <a:off x="1152409" y="3429811"/>
            <a:ext cx="32958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92" name="Google Shape;192;p34"/>
          <p:cNvSpPr txBox="1"/>
          <p:nvPr>
            <p:ph idx="4" type="subTitle"/>
          </p:nvPr>
        </p:nvSpPr>
        <p:spPr>
          <a:xfrm>
            <a:off x="4695792" y="3429811"/>
            <a:ext cx="3291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193" name="Google Shape;193;p34"/>
          <p:cNvSpPr txBox="1"/>
          <p:nvPr>
            <p:ph idx="5" type="subTitle"/>
          </p:nvPr>
        </p:nvSpPr>
        <p:spPr>
          <a:xfrm>
            <a:off x="1152408" y="1248938"/>
            <a:ext cx="32958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194" name="Google Shape;194;p34"/>
          <p:cNvSpPr txBox="1"/>
          <p:nvPr>
            <p:ph idx="6" type="subTitle"/>
          </p:nvPr>
        </p:nvSpPr>
        <p:spPr>
          <a:xfrm>
            <a:off x="1152408" y="2937202"/>
            <a:ext cx="32958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195" name="Google Shape;195;p34"/>
          <p:cNvSpPr txBox="1"/>
          <p:nvPr>
            <p:ph idx="7" type="subTitle"/>
          </p:nvPr>
        </p:nvSpPr>
        <p:spPr>
          <a:xfrm>
            <a:off x="4695761" y="1248938"/>
            <a:ext cx="32958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196" name="Google Shape;196;p34"/>
          <p:cNvSpPr txBox="1"/>
          <p:nvPr>
            <p:ph idx="8" type="subTitle"/>
          </p:nvPr>
        </p:nvSpPr>
        <p:spPr>
          <a:xfrm>
            <a:off x="4695762" y="2937202"/>
            <a:ext cx="3291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grpSp>
        <p:nvGrpSpPr>
          <p:cNvPr id="197" name="Google Shape;197;p34"/>
          <p:cNvGrpSpPr/>
          <p:nvPr/>
        </p:nvGrpSpPr>
        <p:grpSpPr>
          <a:xfrm>
            <a:off x="-17547" y="372550"/>
            <a:ext cx="9179094" cy="4398425"/>
            <a:chOff x="-17547" y="372550"/>
            <a:chExt cx="9179094" cy="4398425"/>
          </a:xfrm>
        </p:grpSpPr>
        <p:cxnSp>
          <p:nvCxnSpPr>
            <p:cNvPr id="198" name="Google Shape;198;p34"/>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99" name="Google Shape;199;p34"/>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200" name="Shape 200"/>
        <p:cNvGrpSpPr/>
        <p:nvPr/>
      </p:nvGrpSpPr>
      <p:grpSpPr>
        <a:xfrm>
          <a:off x="0" y="0"/>
          <a:ext cx="0" cy="0"/>
          <a:chOff x="0" y="0"/>
          <a:chExt cx="0" cy="0"/>
        </a:xfrm>
      </p:grpSpPr>
      <p:sp>
        <p:nvSpPr>
          <p:cNvPr id="201" name="Google Shape;201;p3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02" name="Google Shape;202;p35"/>
          <p:cNvSpPr txBox="1"/>
          <p:nvPr>
            <p:ph idx="1" type="subTitle"/>
          </p:nvPr>
        </p:nvSpPr>
        <p:spPr>
          <a:xfrm>
            <a:off x="713065" y="1808037"/>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3" name="Google Shape;203;p35"/>
          <p:cNvSpPr txBox="1"/>
          <p:nvPr>
            <p:ph idx="2" type="subTitle"/>
          </p:nvPr>
        </p:nvSpPr>
        <p:spPr>
          <a:xfrm>
            <a:off x="3282140" y="1808042"/>
            <a:ext cx="25797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4" name="Google Shape;204;p35"/>
          <p:cNvSpPr txBox="1"/>
          <p:nvPr>
            <p:ph idx="3" type="subTitle"/>
          </p:nvPr>
        </p:nvSpPr>
        <p:spPr>
          <a:xfrm>
            <a:off x="713065" y="3335414"/>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5" name="Google Shape;205;p35"/>
          <p:cNvSpPr txBox="1"/>
          <p:nvPr>
            <p:ph idx="4" type="subTitle"/>
          </p:nvPr>
        </p:nvSpPr>
        <p:spPr>
          <a:xfrm>
            <a:off x="3282140" y="3335414"/>
            <a:ext cx="25797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6" name="Google Shape;206;p35"/>
          <p:cNvSpPr txBox="1"/>
          <p:nvPr>
            <p:ph idx="5" type="subTitle"/>
          </p:nvPr>
        </p:nvSpPr>
        <p:spPr>
          <a:xfrm>
            <a:off x="5961617" y="1808038"/>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7" name="Google Shape;207;p35"/>
          <p:cNvSpPr txBox="1"/>
          <p:nvPr>
            <p:ph idx="6" type="subTitle"/>
          </p:nvPr>
        </p:nvSpPr>
        <p:spPr>
          <a:xfrm>
            <a:off x="5961635" y="3335413"/>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08" name="Google Shape;208;p35"/>
          <p:cNvSpPr txBox="1"/>
          <p:nvPr>
            <p:ph idx="7" type="subTitle"/>
          </p:nvPr>
        </p:nvSpPr>
        <p:spPr>
          <a:xfrm>
            <a:off x="713065" y="1315432"/>
            <a:ext cx="2469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09" name="Google Shape;209;p35"/>
          <p:cNvSpPr txBox="1"/>
          <p:nvPr>
            <p:ph idx="8" type="subTitle"/>
          </p:nvPr>
        </p:nvSpPr>
        <p:spPr>
          <a:xfrm>
            <a:off x="3282141" y="1315432"/>
            <a:ext cx="2577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10" name="Google Shape;210;p35"/>
          <p:cNvSpPr txBox="1"/>
          <p:nvPr>
            <p:ph idx="9" type="subTitle"/>
          </p:nvPr>
        </p:nvSpPr>
        <p:spPr>
          <a:xfrm>
            <a:off x="5961620" y="1315432"/>
            <a:ext cx="24669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11" name="Google Shape;211;p35"/>
          <p:cNvSpPr txBox="1"/>
          <p:nvPr>
            <p:ph idx="13" type="subTitle"/>
          </p:nvPr>
        </p:nvSpPr>
        <p:spPr>
          <a:xfrm>
            <a:off x="713065" y="2842822"/>
            <a:ext cx="2469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12" name="Google Shape;212;p35"/>
          <p:cNvSpPr txBox="1"/>
          <p:nvPr>
            <p:ph idx="14" type="subTitle"/>
          </p:nvPr>
        </p:nvSpPr>
        <p:spPr>
          <a:xfrm>
            <a:off x="3282141" y="2842818"/>
            <a:ext cx="2577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13" name="Google Shape;213;p35"/>
          <p:cNvSpPr txBox="1"/>
          <p:nvPr>
            <p:ph idx="15" type="subTitle"/>
          </p:nvPr>
        </p:nvSpPr>
        <p:spPr>
          <a:xfrm>
            <a:off x="5961620" y="2842812"/>
            <a:ext cx="2469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grpSp>
        <p:nvGrpSpPr>
          <p:cNvPr id="214" name="Google Shape;214;p35"/>
          <p:cNvGrpSpPr/>
          <p:nvPr/>
        </p:nvGrpSpPr>
        <p:grpSpPr>
          <a:xfrm>
            <a:off x="329313" y="-30000"/>
            <a:ext cx="8489338" cy="5203500"/>
            <a:chOff x="329313" y="-30000"/>
            <a:chExt cx="8489338" cy="5203500"/>
          </a:xfrm>
        </p:grpSpPr>
        <p:cxnSp>
          <p:nvCxnSpPr>
            <p:cNvPr id="215" name="Google Shape;215;p35"/>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216" name="Google Shape;216;p35"/>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17" name="Shape 217"/>
        <p:cNvGrpSpPr/>
        <p:nvPr/>
      </p:nvGrpSpPr>
      <p:grpSpPr>
        <a:xfrm>
          <a:off x="0" y="0"/>
          <a:ext cx="0" cy="0"/>
          <a:chOff x="0" y="0"/>
          <a:chExt cx="0" cy="0"/>
        </a:xfrm>
      </p:grpSpPr>
      <p:grpSp>
        <p:nvGrpSpPr>
          <p:cNvPr id="218" name="Google Shape;218;p36"/>
          <p:cNvGrpSpPr/>
          <p:nvPr/>
        </p:nvGrpSpPr>
        <p:grpSpPr>
          <a:xfrm>
            <a:off x="-4800" y="372538"/>
            <a:ext cx="8791541" cy="4402838"/>
            <a:chOff x="-4800" y="372538"/>
            <a:chExt cx="8791541" cy="4402838"/>
          </a:xfrm>
        </p:grpSpPr>
        <p:cxnSp>
          <p:nvCxnSpPr>
            <p:cNvPr id="219" name="Google Shape;219;p36"/>
            <p:cNvCxnSpPr/>
            <p:nvPr/>
          </p:nvCxnSpPr>
          <p:spPr>
            <a:xfrm>
              <a:off x="-4800" y="372538"/>
              <a:ext cx="8787600" cy="0"/>
            </a:xfrm>
            <a:prstGeom prst="straightConnector1">
              <a:avLst/>
            </a:prstGeom>
            <a:noFill/>
            <a:ln cap="flat" cmpd="sng" w="9525">
              <a:solidFill>
                <a:schemeClr val="dk1"/>
              </a:solidFill>
              <a:prstDash val="solid"/>
              <a:round/>
              <a:headEnd len="med" w="med" type="none"/>
              <a:tailEnd len="med" w="med" type="none"/>
            </a:ln>
          </p:spPr>
        </p:cxnSp>
        <p:cxnSp>
          <p:nvCxnSpPr>
            <p:cNvPr id="220" name="Google Shape;220;p36"/>
            <p:cNvCxnSpPr/>
            <p:nvPr/>
          </p:nvCxnSpPr>
          <p:spPr>
            <a:xfrm>
              <a:off x="941" y="4770963"/>
              <a:ext cx="8785800" cy="0"/>
            </a:xfrm>
            <a:prstGeom prst="straightConnector1">
              <a:avLst/>
            </a:prstGeom>
            <a:noFill/>
            <a:ln cap="flat" cmpd="sng" w="9525">
              <a:solidFill>
                <a:schemeClr val="accent3"/>
              </a:solidFill>
              <a:prstDash val="solid"/>
              <a:round/>
              <a:headEnd len="med" w="med" type="none"/>
              <a:tailEnd len="med" w="med" type="none"/>
            </a:ln>
          </p:spPr>
        </p:cxnSp>
        <p:cxnSp>
          <p:nvCxnSpPr>
            <p:cNvPr id="221" name="Google Shape;221;p36"/>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222" name="Google Shape;222;p36"/>
          <p:cNvSpPr txBox="1"/>
          <p:nvPr>
            <p:ph type="title"/>
          </p:nvPr>
        </p:nvSpPr>
        <p:spPr>
          <a:xfrm>
            <a:off x="713259" y="539500"/>
            <a:ext cx="4020300" cy="1293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7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3" name="Google Shape;223;p36"/>
          <p:cNvSpPr txBox="1"/>
          <p:nvPr>
            <p:ph idx="1" type="subTitle"/>
          </p:nvPr>
        </p:nvSpPr>
        <p:spPr>
          <a:xfrm>
            <a:off x="713225" y="1656202"/>
            <a:ext cx="4020300" cy="1169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24" name="Google Shape;224;p36"/>
          <p:cNvSpPr/>
          <p:nvPr>
            <p:ph idx="2" type="pic"/>
          </p:nvPr>
        </p:nvSpPr>
        <p:spPr>
          <a:xfrm flipH="1">
            <a:off x="5285675" y="365760"/>
            <a:ext cx="3528900" cy="4781100"/>
          </a:xfrm>
          <a:prstGeom prst="rect">
            <a:avLst/>
          </a:prstGeom>
          <a:noFill/>
          <a:ln>
            <a:noFill/>
          </a:ln>
        </p:spPr>
      </p:sp>
      <p:sp>
        <p:nvSpPr>
          <p:cNvPr id="225" name="Google Shape;225;p36"/>
          <p:cNvSpPr txBox="1"/>
          <p:nvPr/>
        </p:nvSpPr>
        <p:spPr>
          <a:xfrm>
            <a:off x="713275" y="3566498"/>
            <a:ext cx="3582300" cy="6465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000">
                <a:solidFill>
                  <a:schemeClr val="dk1"/>
                </a:solidFill>
                <a:latin typeface="DM Sans"/>
                <a:ea typeface="DM Sans"/>
                <a:cs typeface="DM Sans"/>
                <a:sym typeface="DM Sans"/>
              </a:rPr>
              <a:t>CREDITS:</a:t>
            </a:r>
            <a:r>
              <a:rPr lang="en" sz="1000">
                <a:solidFill>
                  <a:schemeClr val="dk1"/>
                </a:solidFill>
                <a:latin typeface="DM Sans"/>
                <a:ea typeface="DM Sans"/>
                <a:cs typeface="DM Sans"/>
                <a:sym typeface="DM Sans"/>
              </a:rPr>
              <a:t> This presentation template was created by </a:t>
            </a:r>
            <a:r>
              <a:rPr b="1" lang="en" sz="1000" u="sng">
                <a:solidFill>
                  <a:schemeClr val="dk1"/>
                </a:solidFill>
                <a:latin typeface="DM Sans"/>
                <a:ea typeface="DM Sans"/>
                <a:cs typeface="DM Sans"/>
                <a:sym typeface="DM Sans"/>
                <a:hlinkClick r:id="rId2">
                  <a:extLst>
                    <a:ext uri="{A12FA001-AC4F-418D-AE19-62706E023703}">
                      <ahyp:hlinkClr val="tx"/>
                    </a:ext>
                  </a:extLst>
                </a:hlinkClick>
              </a:rPr>
              <a:t>Slidesgo</a:t>
            </a:r>
            <a:r>
              <a:rPr lang="en" sz="1000">
                <a:solidFill>
                  <a:schemeClr val="dk1"/>
                </a:solidFill>
                <a:latin typeface="DM Sans"/>
                <a:ea typeface="DM Sans"/>
                <a:cs typeface="DM Sans"/>
                <a:sym typeface="DM Sans"/>
              </a:rPr>
              <a:t>, and includes icons by </a:t>
            </a:r>
            <a:r>
              <a:rPr b="1" lang="en" sz="1000" u="sng">
                <a:solidFill>
                  <a:schemeClr val="dk1"/>
                </a:solidFill>
                <a:latin typeface="DM Sans"/>
                <a:ea typeface="DM Sans"/>
                <a:cs typeface="DM Sans"/>
                <a:sym typeface="DM Sans"/>
                <a:hlinkClick r:id="rId3">
                  <a:extLst>
                    <a:ext uri="{A12FA001-AC4F-418D-AE19-62706E023703}">
                      <ahyp:hlinkClr val="tx"/>
                    </a:ext>
                  </a:extLst>
                </a:hlinkClick>
              </a:rPr>
              <a:t>Flaticon</a:t>
            </a:r>
            <a:r>
              <a:rPr lang="en" sz="1000">
                <a:solidFill>
                  <a:schemeClr val="dk1"/>
                </a:solidFill>
                <a:latin typeface="DM Sans"/>
                <a:ea typeface="DM Sans"/>
                <a:cs typeface="DM Sans"/>
                <a:sym typeface="DM Sans"/>
              </a:rPr>
              <a:t>, and infographics &amp; images by </a:t>
            </a:r>
            <a:r>
              <a:rPr b="1" lang="en" sz="1000" u="sng">
                <a:solidFill>
                  <a:schemeClr val="dk1"/>
                </a:solidFill>
                <a:latin typeface="DM Sans"/>
                <a:ea typeface="DM Sans"/>
                <a:cs typeface="DM Sans"/>
                <a:sym typeface="DM Sans"/>
                <a:hlinkClick r:id="rId4">
                  <a:extLst>
                    <a:ext uri="{A12FA001-AC4F-418D-AE19-62706E023703}">
                      <ahyp:hlinkClr val="tx"/>
                    </a:ext>
                  </a:extLst>
                </a:hlinkClick>
              </a:rPr>
              <a:t>Freepik</a:t>
            </a:r>
            <a:r>
              <a:rPr lang="en" sz="1000" u="sng">
                <a:solidFill>
                  <a:schemeClr val="dk1"/>
                </a:solidFill>
                <a:latin typeface="DM Sans"/>
                <a:ea typeface="DM Sans"/>
                <a:cs typeface="DM Sans"/>
                <a:sym typeface="DM Sans"/>
              </a:rPr>
              <a:t> </a:t>
            </a:r>
            <a:endParaRPr b="1" sz="1000" u="sng">
              <a:solidFill>
                <a:schemeClr val="dk1"/>
              </a:solidFill>
              <a:latin typeface="DM Sans"/>
              <a:ea typeface="DM Sans"/>
              <a:cs typeface="DM Sans"/>
              <a:sym typeface="DM Sans"/>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26" name="Shape 226"/>
        <p:cNvGrpSpPr/>
        <p:nvPr/>
      </p:nvGrpSpPr>
      <p:grpSpPr>
        <a:xfrm>
          <a:off x="0" y="0"/>
          <a:ext cx="0" cy="0"/>
          <a:chOff x="0" y="0"/>
          <a:chExt cx="0" cy="0"/>
        </a:xfrm>
      </p:grpSpPr>
      <p:grpSp>
        <p:nvGrpSpPr>
          <p:cNvPr id="227" name="Google Shape;227;p37"/>
          <p:cNvGrpSpPr/>
          <p:nvPr/>
        </p:nvGrpSpPr>
        <p:grpSpPr>
          <a:xfrm>
            <a:off x="329313" y="-30000"/>
            <a:ext cx="8489338" cy="5203500"/>
            <a:chOff x="329313" y="-30000"/>
            <a:chExt cx="8489338" cy="5203500"/>
          </a:xfrm>
        </p:grpSpPr>
        <p:cxnSp>
          <p:nvCxnSpPr>
            <p:cNvPr id="228" name="Google Shape;228;p37"/>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229" name="Google Shape;229;p37"/>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230" name="Shape 230"/>
        <p:cNvGrpSpPr/>
        <p:nvPr/>
      </p:nvGrpSpPr>
      <p:grpSpPr>
        <a:xfrm>
          <a:off x="0" y="0"/>
          <a:ext cx="0" cy="0"/>
          <a:chOff x="0" y="0"/>
          <a:chExt cx="0" cy="0"/>
        </a:xfrm>
      </p:grpSpPr>
      <p:grpSp>
        <p:nvGrpSpPr>
          <p:cNvPr id="231" name="Google Shape;231;p38"/>
          <p:cNvGrpSpPr/>
          <p:nvPr/>
        </p:nvGrpSpPr>
        <p:grpSpPr>
          <a:xfrm>
            <a:off x="-17547" y="372550"/>
            <a:ext cx="9179094" cy="4398425"/>
            <a:chOff x="-17547" y="372550"/>
            <a:chExt cx="9179094" cy="4398425"/>
          </a:xfrm>
        </p:grpSpPr>
        <p:cxnSp>
          <p:nvCxnSpPr>
            <p:cNvPr id="232" name="Google Shape;232;p38"/>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233" name="Google Shape;233;p38"/>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7" name="Shape 237"/>
        <p:cNvGrpSpPr/>
        <p:nvPr/>
      </p:nvGrpSpPr>
      <p:grpSpPr>
        <a:xfrm>
          <a:off x="0" y="0"/>
          <a:ext cx="0" cy="0"/>
          <a:chOff x="0" y="0"/>
          <a:chExt cx="0" cy="0"/>
        </a:xfrm>
      </p:grpSpPr>
      <p:grpSp>
        <p:nvGrpSpPr>
          <p:cNvPr id="238" name="Google Shape;238;p40"/>
          <p:cNvGrpSpPr/>
          <p:nvPr/>
        </p:nvGrpSpPr>
        <p:grpSpPr>
          <a:xfrm>
            <a:off x="-4800" y="372538"/>
            <a:ext cx="8791541" cy="4402838"/>
            <a:chOff x="-4800" y="372538"/>
            <a:chExt cx="8791541" cy="4402838"/>
          </a:xfrm>
        </p:grpSpPr>
        <p:cxnSp>
          <p:nvCxnSpPr>
            <p:cNvPr id="239" name="Google Shape;239;p40"/>
            <p:cNvCxnSpPr/>
            <p:nvPr/>
          </p:nvCxnSpPr>
          <p:spPr>
            <a:xfrm>
              <a:off x="-4800" y="372538"/>
              <a:ext cx="8787600" cy="0"/>
            </a:xfrm>
            <a:prstGeom prst="straightConnector1">
              <a:avLst/>
            </a:prstGeom>
            <a:noFill/>
            <a:ln cap="flat" cmpd="sng" w="9525">
              <a:solidFill>
                <a:schemeClr val="dk1"/>
              </a:solidFill>
              <a:prstDash val="solid"/>
              <a:round/>
              <a:headEnd len="med" w="med" type="none"/>
              <a:tailEnd len="med" w="med" type="none"/>
            </a:ln>
          </p:spPr>
        </p:cxnSp>
        <p:cxnSp>
          <p:nvCxnSpPr>
            <p:cNvPr id="240" name="Google Shape;240;p40"/>
            <p:cNvCxnSpPr/>
            <p:nvPr/>
          </p:nvCxnSpPr>
          <p:spPr>
            <a:xfrm>
              <a:off x="941" y="4770963"/>
              <a:ext cx="8785800" cy="0"/>
            </a:xfrm>
            <a:prstGeom prst="straightConnector1">
              <a:avLst/>
            </a:prstGeom>
            <a:noFill/>
            <a:ln cap="flat" cmpd="sng" w="9525">
              <a:solidFill>
                <a:schemeClr val="accent3"/>
              </a:solidFill>
              <a:prstDash val="solid"/>
              <a:round/>
              <a:headEnd len="med" w="med" type="none"/>
              <a:tailEnd len="med" w="med" type="none"/>
            </a:ln>
          </p:spPr>
        </p:cxnSp>
        <p:cxnSp>
          <p:nvCxnSpPr>
            <p:cNvPr id="241" name="Google Shape;241;p40"/>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242" name="Google Shape;242;p40"/>
          <p:cNvSpPr txBox="1"/>
          <p:nvPr>
            <p:ph type="ctrTitle"/>
          </p:nvPr>
        </p:nvSpPr>
        <p:spPr>
          <a:xfrm>
            <a:off x="713225" y="1248000"/>
            <a:ext cx="3876000" cy="22164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rgbClr val="191919"/>
              </a:buClr>
              <a:buSzPts val="5200"/>
              <a:buNone/>
              <a:defRPr b="0" sz="5500">
                <a:latin typeface="DM Serif Display"/>
                <a:ea typeface="DM Serif Display"/>
                <a:cs typeface="DM Serif Display"/>
                <a:sym typeface="DM Serif Display"/>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243" name="Google Shape;243;p40"/>
          <p:cNvSpPr txBox="1"/>
          <p:nvPr>
            <p:ph idx="1" type="subTitle"/>
          </p:nvPr>
        </p:nvSpPr>
        <p:spPr>
          <a:xfrm>
            <a:off x="713225" y="3464400"/>
            <a:ext cx="3876000" cy="4311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600">
                <a:solidFill>
                  <a:schemeClr val="dk1"/>
                </a:solidFill>
                <a:latin typeface="DM Sans"/>
                <a:ea typeface="DM Sans"/>
                <a:cs typeface="DM Sans"/>
                <a:sym typeface="DM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244" name="Google Shape;244;p40"/>
          <p:cNvSpPr/>
          <p:nvPr>
            <p:ph idx="2" type="pic"/>
          </p:nvPr>
        </p:nvSpPr>
        <p:spPr>
          <a:xfrm>
            <a:off x="5285675" y="365760"/>
            <a:ext cx="3528900" cy="4781100"/>
          </a:xfrm>
          <a:prstGeom prst="rect">
            <a:avLst/>
          </a:prstGeom>
          <a:noFill/>
          <a:ln>
            <a:no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5" name="Shape 245"/>
        <p:cNvGrpSpPr/>
        <p:nvPr/>
      </p:nvGrpSpPr>
      <p:grpSpPr>
        <a:xfrm>
          <a:off x="0" y="0"/>
          <a:ext cx="0" cy="0"/>
          <a:chOff x="0" y="0"/>
          <a:chExt cx="0" cy="0"/>
        </a:xfrm>
      </p:grpSpPr>
      <p:grpSp>
        <p:nvGrpSpPr>
          <p:cNvPr id="246" name="Google Shape;246;p41"/>
          <p:cNvGrpSpPr/>
          <p:nvPr/>
        </p:nvGrpSpPr>
        <p:grpSpPr>
          <a:xfrm>
            <a:off x="-4800" y="372538"/>
            <a:ext cx="8791541" cy="4402838"/>
            <a:chOff x="-4800" y="372538"/>
            <a:chExt cx="8791541" cy="4402838"/>
          </a:xfrm>
        </p:grpSpPr>
        <p:cxnSp>
          <p:nvCxnSpPr>
            <p:cNvPr id="247" name="Google Shape;247;p41"/>
            <p:cNvCxnSpPr/>
            <p:nvPr/>
          </p:nvCxnSpPr>
          <p:spPr>
            <a:xfrm>
              <a:off x="-4800" y="372538"/>
              <a:ext cx="8787600" cy="0"/>
            </a:xfrm>
            <a:prstGeom prst="straightConnector1">
              <a:avLst/>
            </a:prstGeom>
            <a:noFill/>
            <a:ln cap="flat" cmpd="sng" w="9525">
              <a:solidFill>
                <a:schemeClr val="dk1"/>
              </a:solidFill>
              <a:prstDash val="solid"/>
              <a:round/>
              <a:headEnd len="med" w="med" type="none"/>
              <a:tailEnd len="med" w="med" type="none"/>
            </a:ln>
          </p:spPr>
        </p:cxnSp>
        <p:cxnSp>
          <p:nvCxnSpPr>
            <p:cNvPr id="248" name="Google Shape;248;p41"/>
            <p:cNvCxnSpPr/>
            <p:nvPr/>
          </p:nvCxnSpPr>
          <p:spPr>
            <a:xfrm>
              <a:off x="941" y="4770963"/>
              <a:ext cx="8785800" cy="0"/>
            </a:xfrm>
            <a:prstGeom prst="straightConnector1">
              <a:avLst/>
            </a:prstGeom>
            <a:noFill/>
            <a:ln cap="flat" cmpd="sng" w="9525">
              <a:solidFill>
                <a:schemeClr val="accent3"/>
              </a:solidFill>
              <a:prstDash val="solid"/>
              <a:round/>
              <a:headEnd len="med" w="med" type="none"/>
              <a:tailEnd len="med" w="med" type="none"/>
            </a:ln>
          </p:spPr>
        </p:cxnSp>
        <p:cxnSp>
          <p:nvCxnSpPr>
            <p:cNvPr id="249" name="Google Shape;249;p41"/>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250" name="Google Shape;250;p41"/>
          <p:cNvSpPr txBox="1"/>
          <p:nvPr>
            <p:ph type="title"/>
          </p:nvPr>
        </p:nvSpPr>
        <p:spPr>
          <a:xfrm>
            <a:off x="614350" y="2648700"/>
            <a:ext cx="2662800" cy="9543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51" name="Google Shape;251;p41"/>
          <p:cNvSpPr txBox="1"/>
          <p:nvPr>
            <p:ph hasCustomPrompt="1" idx="2" type="title"/>
          </p:nvPr>
        </p:nvSpPr>
        <p:spPr>
          <a:xfrm>
            <a:off x="713225" y="1540500"/>
            <a:ext cx="1288800" cy="11082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Clr>
                <a:schemeClr val="lt1"/>
              </a:buClr>
              <a:buSzPts val="6000"/>
              <a:buNone/>
              <a:defRPr sz="6000"/>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r>
              <a:t>xx%</a:t>
            </a:r>
          </a:p>
        </p:txBody>
      </p:sp>
      <p:sp>
        <p:nvSpPr>
          <p:cNvPr id="252" name="Google Shape;252;p41"/>
          <p:cNvSpPr/>
          <p:nvPr>
            <p:ph idx="3" type="pic"/>
          </p:nvPr>
        </p:nvSpPr>
        <p:spPr>
          <a:xfrm flipH="1">
            <a:off x="5285802" y="366800"/>
            <a:ext cx="3528900" cy="47811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3" name="Shape 253"/>
        <p:cNvGrpSpPr/>
        <p:nvPr/>
      </p:nvGrpSpPr>
      <p:grpSpPr>
        <a:xfrm>
          <a:off x="0" y="0"/>
          <a:ext cx="0" cy="0"/>
          <a:chOff x="0" y="0"/>
          <a:chExt cx="0" cy="0"/>
        </a:xfrm>
      </p:grpSpPr>
      <p:sp>
        <p:nvSpPr>
          <p:cNvPr id="254" name="Google Shape;254;p4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5" name="Google Shape;255;p42"/>
          <p:cNvSpPr txBox="1"/>
          <p:nvPr>
            <p:ph idx="1" type="subTitle"/>
          </p:nvPr>
        </p:nvSpPr>
        <p:spPr>
          <a:xfrm>
            <a:off x="720000" y="1101025"/>
            <a:ext cx="7704000" cy="314400"/>
          </a:xfrm>
          <a:prstGeom prst="rect">
            <a:avLst/>
          </a:prstGeom>
          <a:noFill/>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200"/>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grpSp>
        <p:nvGrpSpPr>
          <p:cNvPr id="256" name="Google Shape;256;p42"/>
          <p:cNvGrpSpPr/>
          <p:nvPr/>
        </p:nvGrpSpPr>
        <p:grpSpPr>
          <a:xfrm>
            <a:off x="329313" y="-30000"/>
            <a:ext cx="8485375" cy="5203500"/>
            <a:chOff x="329313" y="-30000"/>
            <a:chExt cx="8485375" cy="5203500"/>
          </a:xfrm>
        </p:grpSpPr>
        <p:cxnSp>
          <p:nvCxnSpPr>
            <p:cNvPr id="257" name="Google Shape;257;p42"/>
            <p:cNvCxnSpPr/>
            <p:nvPr/>
          </p:nvCxnSpPr>
          <p:spPr>
            <a:xfrm rot="5400000">
              <a:off x="6212938"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258" name="Google Shape;258;p42"/>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9" name="Shape 259"/>
        <p:cNvGrpSpPr/>
        <p:nvPr/>
      </p:nvGrpSpPr>
      <p:grpSpPr>
        <a:xfrm>
          <a:off x="0" y="0"/>
          <a:ext cx="0" cy="0"/>
          <a:chOff x="0" y="0"/>
          <a:chExt cx="0" cy="0"/>
        </a:xfrm>
      </p:grpSpPr>
      <p:sp>
        <p:nvSpPr>
          <p:cNvPr id="260" name="Google Shape;260;p4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1" name="Google Shape;261;p43"/>
          <p:cNvSpPr txBox="1"/>
          <p:nvPr>
            <p:ph idx="1" type="subTitle"/>
          </p:nvPr>
        </p:nvSpPr>
        <p:spPr>
          <a:xfrm>
            <a:off x="4629448" y="2410620"/>
            <a:ext cx="3719700" cy="1293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b="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62" name="Google Shape;262;p43"/>
          <p:cNvSpPr txBox="1"/>
          <p:nvPr>
            <p:ph idx="2" type="subTitle"/>
          </p:nvPr>
        </p:nvSpPr>
        <p:spPr>
          <a:xfrm>
            <a:off x="794852" y="2410626"/>
            <a:ext cx="3719700" cy="1293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b="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63" name="Google Shape;263;p43"/>
          <p:cNvSpPr txBox="1"/>
          <p:nvPr>
            <p:ph idx="3" type="subTitle"/>
          </p:nvPr>
        </p:nvSpPr>
        <p:spPr>
          <a:xfrm>
            <a:off x="794852" y="1918025"/>
            <a:ext cx="37197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264" name="Google Shape;264;p43"/>
          <p:cNvSpPr txBox="1"/>
          <p:nvPr>
            <p:ph idx="4" type="subTitle"/>
          </p:nvPr>
        </p:nvSpPr>
        <p:spPr>
          <a:xfrm>
            <a:off x="4629448" y="1918025"/>
            <a:ext cx="37197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grpSp>
        <p:nvGrpSpPr>
          <p:cNvPr id="265" name="Google Shape;265;p43"/>
          <p:cNvGrpSpPr/>
          <p:nvPr/>
        </p:nvGrpSpPr>
        <p:grpSpPr>
          <a:xfrm>
            <a:off x="-17547" y="372550"/>
            <a:ext cx="9179094" cy="4398425"/>
            <a:chOff x="-17547" y="372550"/>
            <a:chExt cx="9179094" cy="4398425"/>
          </a:xfrm>
        </p:grpSpPr>
        <p:cxnSp>
          <p:nvCxnSpPr>
            <p:cNvPr id="266" name="Google Shape;266;p43"/>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267" name="Google Shape;267;p43"/>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8" name="Shape 268"/>
        <p:cNvGrpSpPr/>
        <p:nvPr/>
      </p:nvGrpSpPr>
      <p:grpSpPr>
        <a:xfrm>
          <a:off x="0" y="0"/>
          <a:ext cx="0" cy="0"/>
          <a:chOff x="0" y="0"/>
          <a:chExt cx="0" cy="0"/>
        </a:xfrm>
      </p:grpSpPr>
      <p:sp>
        <p:nvSpPr>
          <p:cNvPr id="269" name="Google Shape;269;p4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270" name="Google Shape;270;p44"/>
          <p:cNvGrpSpPr/>
          <p:nvPr/>
        </p:nvGrpSpPr>
        <p:grpSpPr>
          <a:xfrm>
            <a:off x="-17547" y="372550"/>
            <a:ext cx="9179094" cy="4398425"/>
            <a:chOff x="-17547" y="372550"/>
            <a:chExt cx="9179094" cy="4398425"/>
          </a:xfrm>
        </p:grpSpPr>
        <p:cxnSp>
          <p:nvCxnSpPr>
            <p:cNvPr id="271" name="Google Shape;271;p44"/>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272" name="Google Shape;272;p44"/>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73" name="Shape 273"/>
        <p:cNvGrpSpPr/>
        <p:nvPr/>
      </p:nvGrpSpPr>
      <p:grpSpPr>
        <a:xfrm>
          <a:off x="0" y="0"/>
          <a:ext cx="0" cy="0"/>
          <a:chOff x="0" y="0"/>
          <a:chExt cx="0" cy="0"/>
        </a:xfrm>
      </p:grpSpPr>
      <p:sp>
        <p:nvSpPr>
          <p:cNvPr id="274" name="Google Shape;274;p45"/>
          <p:cNvSpPr txBox="1"/>
          <p:nvPr>
            <p:ph type="title"/>
          </p:nvPr>
        </p:nvSpPr>
        <p:spPr>
          <a:xfrm>
            <a:off x="4004050" y="448050"/>
            <a:ext cx="42849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5" name="Google Shape;275;p45"/>
          <p:cNvSpPr txBox="1"/>
          <p:nvPr>
            <p:ph idx="1" type="subTitle"/>
          </p:nvPr>
        </p:nvSpPr>
        <p:spPr>
          <a:xfrm>
            <a:off x="4004050" y="1511700"/>
            <a:ext cx="4284900" cy="2601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Char char="●"/>
              <a:defRPr/>
            </a:lvl1pPr>
            <a:lvl2pPr lvl="1" algn="ctr">
              <a:lnSpc>
                <a:spcPct val="100000"/>
              </a:lnSpc>
              <a:spcBef>
                <a:spcPts val="1000"/>
              </a:spcBef>
              <a:spcAft>
                <a:spcPts val="0"/>
              </a:spcAft>
              <a:buClr>
                <a:srgbClr val="E76A28"/>
              </a:buClr>
              <a:buSzPts val="1200"/>
              <a:buChar char="○"/>
              <a:defRPr/>
            </a:lvl2pPr>
            <a:lvl3pPr lvl="2" algn="ctr">
              <a:lnSpc>
                <a:spcPct val="100000"/>
              </a:lnSpc>
              <a:spcBef>
                <a:spcPts val="1600"/>
              </a:spcBef>
              <a:spcAft>
                <a:spcPts val="0"/>
              </a:spcAft>
              <a:buClr>
                <a:srgbClr val="E76A28"/>
              </a:buClr>
              <a:buSzPts val="1200"/>
              <a:buChar char="■"/>
              <a:defRPr/>
            </a:lvl3pPr>
            <a:lvl4pPr lvl="3" algn="ctr">
              <a:lnSpc>
                <a:spcPct val="100000"/>
              </a:lnSpc>
              <a:spcBef>
                <a:spcPts val="1600"/>
              </a:spcBef>
              <a:spcAft>
                <a:spcPts val="0"/>
              </a:spcAft>
              <a:buClr>
                <a:srgbClr val="E76A28"/>
              </a:buClr>
              <a:buSzPts val="1200"/>
              <a:buChar char="●"/>
              <a:defRPr/>
            </a:lvl4pPr>
            <a:lvl5pPr lvl="4" algn="ctr">
              <a:lnSpc>
                <a:spcPct val="100000"/>
              </a:lnSpc>
              <a:spcBef>
                <a:spcPts val="1600"/>
              </a:spcBef>
              <a:spcAft>
                <a:spcPts val="0"/>
              </a:spcAft>
              <a:buClr>
                <a:srgbClr val="E76A28"/>
              </a:buClr>
              <a:buSzPts val="1200"/>
              <a:buChar char="○"/>
              <a:defRPr/>
            </a:lvl5pPr>
            <a:lvl6pPr lvl="5" algn="ctr">
              <a:lnSpc>
                <a:spcPct val="100000"/>
              </a:lnSpc>
              <a:spcBef>
                <a:spcPts val="1600"/>
              </a:spcBef>
              <a:spcAft>
                <a:spcPts val="0"/>
              </a:spcAft>
              <a:buClr>
                <a:srgbClr val="999999"/>
              </a:buClr>
              <a:buSzPts val="1200"/>
              <a:buChar char="■"/>
              <a:defRPr/>
            </a:lvl6pPr>
            <a:lvl7pPr lvl="6" algn="ctr">
              <a:lnSpc>
                <a:spcPct val="100000"/>
              </a:lnSpc>
              <a:spcBef>
                <a:spcPts val="1600"/>
              </a:spcBef>
              <a:spcAft>
                <a:spcPts val="0"/>
              </a:spcAft>
              <a:buClr>
                <a:srgbClr val="999999"/>
              </a:buClr>
              <a:buSzPts val="1200"/>
              <a:buChar char="●"/>
              <a:defRPr/>
            </a:lvl7pPr>
            <a:lvl8pPr lvl="7" algn="ctr">
              <a:lnSpc>
                <a:spcPct val="100000"/>
              </a:lnSpc>
              <a:spcBef>
                <a:spcPts val="1600"/>
              </a:spcBef>
              <a:spcAft>
                <a:spcPts val="0"/>
              </a:spcAft>
              <a:buClr>
                <a:srgbClr val="999999"/>
              </a:buClr>
              <a:buSzPts val="1200"/>
              <a:buChar char="○"/>
              <a:defRPr/>
            </a:lvl8pPr>
            <a:lvl9pPr lvl="8" algn="ctr">
              <a:lnSpc>
                <a:spcPct val="100000"/>
              </a:lnSpc>
              <a:spcBef>
                <a:spcPts val="1600"/>
              </a:spcBef>
              <a:spcAft>
                <a:spcPts val="1600"/>
              </a:spcAft>
              <a:buClr>
                <a:srgbClr val="999999"/>
              </a:buClr>
              <a:buSzPts val="1200"/>
              <a:buChar char="■"/>
              <a:defRPr/>
            </a:lvl9pPr>
          </a:lstStyle>
          <a:p/>
        </p:txBody>
      </p:sp>
      <p:sp>
        <p:nvSpPr>
          <p:cNvPr id="276" name="Google Shape;276;p45"/>
          <p:cNvSpPr/>
          <p:nvPr>
            <p:ph idx="2" type="pic"/>
          </p:nvPr>
        </p:nvSpPr>
        <p:spPr>
          <a:xfrm>
            <a:off x="333275" y="366800"/>
            <a:ext cx="3528900" cy="4781100"/>
          </a:xfrm>
          <a:prstGeom prst="rect">
            <a:avLst/>
          </a:prstGeom>
          <a:noFill/>
          <a:ln>
            <a:noFill/>
          </a:ln>
        </p:spPr>
      </p:sp>
      <p:cxnSp>
        <p:nvCxnSpPr>
          <p:cNvPr id="277" name="Google Shape;277;p45"/>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78" name="Shape 278"/>
        <p:cNvGrpSpPr/>
        <p:nvPr/>
      </p:nvGrpSpPr>
      <p:grpSpPr>
        <a:xfrm>
          <a:off x="0" y="0"/>
          <a:ext cx="0" cy="0"/>
          <a:chOff x="0" y="0"/>
          <a:chExt cx="0" cy="0"/>
        </a:xfrm>
      </p:grpSpPr>
      <p:grpSp>
        <p:nvGrpSpPr>
          <p:cNvPr id="279" name="Google Shape;279;p46"/>
          <p:cNvGrpSpPr/>
          <p:nvPr/>
        </p:nvGrpSpPr>
        <p:grpSpPr>
          <a:xfrm>
            <a:off x="-4800" y="372550"/>
            <a:ext cx="9182997" cy="4402825"/>
            <a:chOff x="-4800" y="372550"/>
            <a:chExt cx="9182997" cy="4402825"/>
          </a:xfrm>
        </p:grpSpPr>
        <p:cxnSp>
          <p:nvCxnSpPr>
            <p:cNvPr id="280" name="Google Shape;280;p46"/>
            <p:cNvCxnSpPr/>
            <p:nvPr/>
          </p:nvCxnSpPr>
          <p:spPr>
            <a:xfrm>
              <a:off x="-4800" y="372550"/>
              <a:ext cx="9178800" cy="0"/>
            </a:xfrm>
            <a:prstGeom prst="straightConnector1">
              <a:avLst/>
            </a:prstGeom>
            <a:noFill/>
            <a:ln cap="flat" cmpd="sng" w="9525">
              <a:solidFill>
                <a:schemeClr val="dk1"/>
              </a:solidFill>
              <a:prstDash val="solid"/>
              <a:round/>
              <a:headEnd len="med" w="med" type="none"/>
              <a:tailEnd len="med" w="med" type="none"/>
            </a:ln>
          </p:spPr>
        </p:cxnSp>
        <p:cxnSp>
          <p:nvCxnSpPr>
            <p:cNvPr id="281" name="Google Shape;281;p46"/>
            <p:cNvCxnSpPr/>
            <p:nvPr/>
          </p:nvCxnSpPr>
          <p:spPr>
            <a:xfrm>
              <a:off x="1197" y="4770975"/>
              <a:ext cx="9177000" cy="0"/>
            </a:xfrm>
            <a:prstGeom prst="straightConnector1">
              <a:avLst/>
            </a:prstGeom>
            <a:noFill/>
            <a:ln cap="flat" cmpd="sng" w="9525">
              <a:solidFill>
                <a:schemeClr val="accent3"/>
              </a:solidFill>
              <a:prstDash val="solid"/>
              <a:round/>
              <a:headEnd len="med" w="med" type="none"/>
              <a:tailEnd len="med" w="med" type="none"/>
            </a:ln>
          </p:spPr>
        </p:cxnSp>
        <p:cxnSp>
          <p:nvCxnSpPr>
            <p:cNvPr id="282" name="Google Shape;282;p46"/>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283" name="Google Shape;283;p46"/>
          <p:cNvSpPr txBox="1"/>
          <p:nvPr>
            <p:ph type="title"/>
          </p:nvPr>
        </p:nvSpPr>
        <p:spPr>
          <a:xfrm>
            <a:off x="2317950" y="1307100"/>
            <a:ext cx="45081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84" name="Shape 284"/>
        <p:cNvGrpSpPr/>
        <p:nvPr/>
      </p:nvGrpSpPr>
      <p:grpSpPr>
        <a:xfrm>
          <a:off x="0" y="0"/>
          <a:ext cx="0" cy="0"/>
          <a:chOff x="0" y="0"/>
          <a:chExt cx="0" cy="0"/>
        </a:xfrm>
      </p:grpSpPr>
      <p:grpSp>
        <p:nvGrpSpPr>
          <p:cNvPr id="285" name="Google Shape;285;p47"/>
          <p:cNvGrpSpPr/>
          <p:nvPr/>
        </p:nvGrpSpPr>
        <p:grpSpPr>
          <a:xfrm>
            <a:off x="-23300" y="372738"/>
            <a:ext cx="9187500" cy="4398000"/>
            <a:chOff x="-23300" y="372738"/>
            <a:chExt cx="9187500" cy="4398000"/>
          </a:xfrm>
        </p:grpSpPr>
        <p:cxnSp>
          <p:nvCxnSpPr>
            <p:cNvPr id="286" name="Google Shape;286;p47"/>
            <p:cNvCxnSpPr/>
            <p:nvPr/>
          </p:nvCxnSpPr>
          <p:spPr>
            <a:xfrm rot="10800000">
              <a:off x="-19100" y="374900"/>
              <a:ext cx="9183300" cy="0"/>
            </a:xfrm>
            <a:prstGeom prst="straightConnector1">
              <a:avLst/>
            </a:prstGeom>
            <a:noFill/>
            <a:ln cap="flat" cmpd="sng" w="9525">
              <a:solidFill>
                <a:schemeClr val="dk1"/>
              </a:solidFill>
              <a:prstDash val="solid"/>
              <a:round/>
              <a:headEnd len="med" w="med" type="none"/>
              <a:tailEnd len="med" w="med" type="none"/>
            </a:ln>
          </p:spPr>
        </p:cxnSp>
        <p:cxnSp>
          <p:nvCxnSpPr>
            <p:cNvPr id="287" name="Google Shape;287;p47"/>
            <p:cNvCxnSpPr/>
            <p:nvPr/>
          </p:nvCxnSpPr>
          <p:spPr>
            <a:xfrm rot="10800000">
              <a:off x="-23300" y="4768750"/>
              <a:ext cx="9181500" cy="0"/>
            </a:xfrm>
            <a:prstGeom prst="straightConnector1">
              <a:avLst/>
            </a:prstGeom>
            <a:noFill/>
            <a:ln cap="flat" cmpd="sng" w="9525">
              <a:solidFill>
                <a:schemeClr val="accent3"/>
              </a:solidFill>
              <a:prstDash val="solid"/>
              <a:round/>
              <a:headEnd len="med" w="med" type="none"/>
              <a:tailEnd len="med" w="med" type="none"/>
            </a:ln>
          </p:spPr>
        </p:cxnSp>
        <p:cxnSp>
          <p:nvCxnSpPr>
            <p:cNvPr id="288" name="Google Shape;288;p47"/>
            <p:cNvCxnSpPr/>
            <p:nvPr/>
          </p:nvCxnSpPr>
          <p:spPr>
            <a:xfrm>
              <a:off x="8810691" y="372738"/>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289" name="Google Shape;289;p47"/>
          <p:cNvSpPr txBox="1"/>
          <p:nvPr>
            <p:ph type="title"/>
          </p:nvPr>
        </p:nvSpPr>
        <p:spPr>
          <a:xfrm>
            <a:off x="2135550" y="1189100"/>
            <a:ext cx="4872900" cy="19644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15000"/>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
        <p:nvSpPr>
          <p:cNvPr id="290" name="Google Shape;290;p47"/>
          <p:cNvSpPr txBox="1"/>
          <p:nvPr>
            <p:ph idx="1" type="subTitle"/>
          </p:nvPr>
        </p:nvSpPr>
        <p:spPr>
          <a:xfrm>
            <a:off x="2135550" y="3153500"/>
            <a:ext cx="4872900" cy="671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91" name="Shape 291"/>
        <p:cNvGrpSpPr/>
        <p:nvPr/>
      </p:nvGrpSpPr>
      <p:grpSpPr>
        <a:xfrm>
          <a:off x="0" y="0"/>
          <a:ext cx="0" cy="0"/>
          <a:chOff x="0" y="0"/>
          <a:chExt cx="0" cy="0"/>
        </a:xfrm>
      </p:grpSpPr>
      <p:sp>
        <p:nvSpPr>
          <p:cNvPr id="292" name="Google Shape;292;p48"/>
          <p:cNvSpPr/>
          <p:nvPr>
            <p:ph idx="2" type="pic"/>
          </p:nvPr>
        </p:nvSpPr>
        <p:spPr>
          <a:xfrm>
            <a:off x="0" y="-14875"/>
            <a:ext cx="9144000" cy="5158500"/>
          </a:xfrm>
          <a:prstGeom prst="rect">
            <a:avLst/>
          </a:prstGeom>
          <a:noFill/>
          <a:ln>
            <a:noFill/>
          </a:ln>
        </p:spPr>
      </p:sp>
      <p:sp>
        <p:nvSpPr>
          <p:cNvPr id="293" name="Google Shape;293;p48"/>
          <p:cNvSpPr txBox="1"/>
          <p:nvPr>
            <p:ph type="title"/>
          </p:nvPr>
        </p:nvSpPr>
        <p:spPr>
          <a:xfrm>
            <a:off x="713225" y="3495800"/>
            <a:ext cx="6778500" cy="1108200"/>
          </a:xfrm>
          <a:prstGeom prst="rect">
            <a:avLst/>
          </a:prstGeom>
          <a:solidFill>
            <a:schemeClr val="lt1"/>
          </a:solidFill>
        </p:spPr>
        <p:txBody>
          <a:bodyPr anchorCtr="0" anchor="t" bIns="91425" lIns="91425" spcFirstLastPara="1" rIns="91425" wrap="square" tIns="91425">
            <a:noAutofit/>
          </a:bodyPr>
          <a:lstStyle>
            <a:lvl1pPr lvl="0">
              <a:spcBef>
                <a:spcPts val="0"/>
              </a:spcBef>
              <a:spcAft>
                <a:spcPts val="0"/>
              </a:spcAft>
              <a:buSzPts val="3000"/>
              <a:buNone/>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94" name="Shape 294"/>
        <p:cNvGrpSpPr/>
        <p:nvPr/>
      </p:nvGrpSpPr>
      <p:grpSpPr>
        <a:xfrm>
          <a:off x="0" y="0"/>
          <a:ext cx="0" cy="0"/>
          <a:chOff x="0" y="0"/>
          <a:chExt cx="0" cy="0"/>
        </a:xfrm>
      </p:grpSpPr>
      <p:grpSp>
        <p:nvGrpSpPr>
          <p:cNvPr id="295" name="Google Shape;295;p49"/>
          <p:cNvGrpSpPr/>
          <p:nvPr/>
        </p:nvGrpSpPr>
        <p:grpSpPr>
          <a:xfrm>
            <a:off x="352546" y="372738"/>
            <a:ext cx="8811654" cy="4398000"/>
            <a:chOff x="352546" y="372738"/>
            <a:chExt cx="8811654" cy="4398000"/>
          </a:xfrm>
        </p:grpSpPr>
        <p:cxnSp>
          <p:nvCxnSpPr>
            <p:cNvPr id="296" name="Google Shape;296;p49"/>
            <p:cNvCxnSpPr/>
            <p:nvPr/>
          </p:nvCxnSpPr>
          <p:spPr>
            <a:xfrm rot="10800000">
              <a:off x="356500" y="374904"/>
              <a:ext cx="8807700" cy="0"/>
            </a:xfrm>
            <a:prstGeom prst="straightConnector1">
              <a:avLst/>
            </a:prstGeom>
            <a:noFill/>
            <a:ln cap="flat" cmpd="sng" w="9525">
              <a:solidFill>
                <a:schemeClr val="dk1"/>
              </a:solidFill>
              <a:prstDash val="solid"/>
              <a:round/>
              <a:headEnd len="med" w="med" type="none"/>
              <a:tailEnd len="med" w="med" type="none"/>
            </a:ln>
          </p:spPr>
        </p:cxnSp>
        <p:cxnSp>
          <p:nvCxnSpPr>
            <p:cNvPr id="297" name="Google Shape;297;p49"/>
            <p:cNvCxnSpPr/>
            <p:nvPr/>
          </p:nvCxnSpPr>
          <p:spPr>
            <a:xfrm rot="10800000">
              <a:off x="352546" y="4768750"/>
              <a:ext cx="8805900" cy="0"/>
            </a:xfrm>
            <a:prstGeom prst="straightConnector1">
              <a:avLst/>
            </a:prstGeom>
            <a:noFill/>
            <a:ln cap="flat" cmpd="sng" w="9525">
              <a:solidFill>
                <a:schemeClr val="accent3"/>
              </a:solidFill>
              <a:prstDash val="solid"/>
              <a:round/>
              <a:headEnd len="med" w="med" type="none"/>
              <a:tailEnd len="med" w="med" type="none"/>
            </a:ln>
          </p:spPr>
        </p:cxnSp>
        <p:cxnSp>
          <p:nvCxnSpPr>
            <p:cNvPr id="298" name="Google Shape;298;p49"/>
            <p:cNvCxnSpPr/>
            <p:nvPr/>
          </p:nvCxnSpPr>
          <p:spPr>
            <a:xfrm>
              <a:off x="8810691" y="372738"/>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299" name="Google Shape;299;p49"/>
          <p:cNvSpPr txBox="1"/>
          <p:nvPr>
            <p:ph hasCustomPrompt="1" type="title"/>
          </p:nvPr>
        </p:nvSpPr>
        <p:spPr>
          <a:xfrm>
            <a:off x="4444625" y="1679100"/>
            <a:ext cx="3403800" cy="1108200"/>
          </a:xfrm>
          <a:prstGeom prst="rect">
            <a:avLst/>
          </a:prstGeom>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00" name="Google Shape;300;p49"/>
          <p:cNvSpPr txBox="1"/>
          <p:nvPr>
            <p:ph idx="1" type="subTitle"/>
          </p:nvPr>
        </p:nvSpPr>
        <p:spPr>
          <a:xfrm>
            <a:off x="4444625" y="2787300"/>
            <a:ext cx="3403800" cy="677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1600"/>
              </a:spcBef>
              <a:spcAft>
                <a:spcPts val="0"/>
              </a:spcAft>
              <a:buSzPts val="1600"/>
              <a:buNone/>
              <a:defRPr sz="1600"/>
            </a:lvl3pPr>
            <a:lvl4pPr lvl="3" algn="ctr">
              <a:lnSpc>
                <a:spcPct val="100000"/>
              </a:lnSpc>
              <a:spcBef>
                <a:spcPts val="1600"/>
              </a:spcBef>
              <a:spcAft>
                <a:spcPts val="0"/>
              </a:spcAft>
              <a:buSzPts val="1600"/>
              <a:buNone/>
              <a:defRPr sz="1600"/>
            </a:lvl4pPr>
            <a:lvl5pPr lvl="4" algn="ctr">
              <a:lnSpc>
                <a:spcPct val="100000"/>
              </a:lnSpc>
              <a:spcBef>
                <a:spcPts val="1600"/>
              </a:spcBef>
              <a:spcAft>
                <a:spcPts val="0"/>
              </a:spcAft>
              <a:buSzPts val="1600"/>
              <a:buNone/>
              <a:defRPr sz="1600"/>
            </a:lvl5pPr>
            <a:lvl6pPr lvl="5" algn="ctr">
              <a:lnSpc>
                <a:spcPct val="100000"/>
              </a:lnSpc>
              <a:spcBef>
                <a:spcPts val="1600"/>
              </a:spcBef>
              <a:spcAft>
                <a:spcPts val="0"/>
              </a:spcAft>
              <a:buSzPts val="1600"/>
              <a:buNone/>
              <a:defRPr sz="1600"/>
            </a:lvl6pPr>
            <a:lvl7pPr lvl="6" algn="ctr">
              <a:lnSpc>
                <a:spcPct val="100000"/>
              </a:lnSpc>
              <a:spcBef>
                <a:spcPts val="1600"/>
              </a:spcBef>
              <a:spcAft>
                <a:spcPts val="0"/>
              </a:spcAft>
              <a:buSzPts val="1600"/>
              <a:buNone/>
              <a:defRPr sz="1600"/>
            </a:lvl7pPr>
            <a:lvl8pPr lvl="7" algn="ctr">
              <a:lnSpc>
                <a:spcPct val="100000"/>
              </a:lnSpc>
              <a:spcBef>
                <a:spcPts val="1600"/>
              </a:spcBef>
              <a:spcAft>
                <a:spcPts val="0"/>
              </a:spcAft>
              <a:buSzPts val="1600"/>
              <a:buNone/>
              <a:defRPr sz="1600"/>
            </a:lvl8pPr>
            <a:lvl9pPr lvl="8" algn="ctr">
              <a:lnSpc>
                <a:spcPct val="100000"/>
              </a:lnSpc>
              <a:spcBef>
                <a:spcPts val="1600"/>
              </a:spcBef>
              <a:spcAft>
                <a:spcPts val="1600"/>
              </a:spcAft>
              <a:buSzPts val="1600"/>
              <a:buNone/>
              <a:defRPr sz="1600"/>
            </a:lvl9pPr>
          </a:lstStyle>
          <a:p/>
        </p:txBody>
      </p:sp>
      <p:sp>
        <p:nvSpPr>
          <p:cNvPr id="301" name="Google Shape;301;p49"/>
          <p:cNvSpPr/>
          <p:nvPr>
            <p:ph idx="2" type="pic"/>
          </p:nvPr>
        </p:nvSpPr>
        <p:spPr>
          <a:xfrm flipH="1">
            <a:off x="333274" y="366800"/>
            <a:ext cx="3528900" cy="4781100"/>
          </a:xfrm>
          <a:prstGeom prst="rect">
            <a:avLst/>
          </a:prstGeom>
          <a:noFill/>
          <a:ln>
            <a:no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302" name="Shape 302"/>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303" name="Shape 303"/>
        <p:cNvGrpSpPr/>
        <p:nvPr/>
      </p:nvGrpSpPr>
      <p:grpSpPr>
        <a:xfrm>
          <a:off x="0" y="0"/>
          <a:ext cx="0" cy="0"/>
          <a:chOff x="0" y="0"/>
          <a:chExt cx="0" cy="0"/>
        </a:xfrm>
      </p:grpSpPr>
      <p:sp>
        <p:nvSpPr>
          <p:cNvPr id="304" name="Google Shape;304;p5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5" name="Google Shape;305;p51"/>
          <p:cNvSpPr txBox="1"/>
          <p:nvPr>
            <p:ph hasCustomPrompt="1" idx="2" type="title"/>
          </p:nvPr>
        </p:nvSpPr>
        <p:spPr>
          <a:xfrm>
            <a:off x="815225" y="1536008"/>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06" name="Google Shape;306;p51"/>
          <p:cNvSpPr txBox="1"/>
          <p:nvPr>
            <p:ph hasCustomPrompt="1" idx="3" type="title"/>
          </p:nvPr>
        </p:nvSpPr>
        <p:spPr>
          <a:xfrm>
            <a:off x="815225" y="2946541"/>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07" name="Google Shape;307;p51"/>
          <p:cNvSpPr txBox="1"/>
          <p:nvPr>
            <p:ph hasCustomPrompt="1" idx="4" type="title"/>
          </p:nvPr>
        </p:nvSpPr>
        <p:spPr>
          <a:xfrm>
            <a:off x="3514500" y="1536008"/>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08" name="Google Shape;308;p51"/>
          <p:cNvSpPr txBox="1"/>
          <p:nvPr>
            <p:ph hasCustomPrompt="1" idx="5" type="title"/>
          </p:nvPr>
        </p:nvSpPr>
        <p:spPr>
          <a:xfrm>
            <a:off x="3514500" y="2946541"/>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09" name="Google Shape;309;p51"/>
          <p:cNvSpPr txBox="1"/>
          <p:nvPr>
            <p:ph hasCustomPrompt="1" idx="6" type="title"/>
          </p:nvPr>
        </p:nvSpPr>
        <p:spPr>
          <a:xfrm>
            <a:off x="6213775" y="1536008"/>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10" name="Google Shape;310;p51"/>
          <p:cNvSpPr txBox="1"/>
          <p:nvPr>
            <p:ph hasCustomPrompt="1" idx="7" type="title"/>
          </p:nvPr>
        </p:nvSpPr>
        <p:spPr>
          <a:xfrm>
            <a:off x="6213775" y="2946541"/>
            <a:ext cx="734700" cy="646500"/>
          </a:xfrm>
          <a:prstGeom prst="rect">
            <a:avLst/>
          </a:prstGeom>
          <a:no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11" name="Google Shape;311;p51"/>
          <p:cNvSpPr txBox="1"/>
          <p:nvPr>
            <p:ph idx="1" type="subTitle"/>
          </p:nvPr>
        </p:nvSpPr>
        <p:spPr>
          <a:xfrm>
            <a:off x="719975" y="218250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312" name="Google Shape;312;p51"/>
          <p:cNvSpPr txBox="1"/>
          <p:nvPr>
            <p:ph idx="8" type="subTitle"/>
          </p:nvPr>
        </p:nvSpPr>
        <p:spPr>
          <a:xfrm>
            <a:off x="3419250" y="218250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313" name="Google Shape;313;p51"/>
          <p:cNvSpPr txBox="1"/>
          <p:nvPr>
            <p:ph idx="9" type="subTitle"/>
          </p:nvPr>
        </p:nvSpPr>
        <p:spPr>
          <a:xfrm>
            <a:off x="6118525" y="218250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314" name="Google Shape;314;p51"/>
          <p:cNvSpPr txBox="1"/>
          <p:nvPr>
            <p:ph idx="13" type="subTitle"/>
          </p:nvPr>
        </p:nvSpPr>
        <p:spPr>
          <a:xfrm>
            <a:off x="719975" y="359305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315" name="Google Shape;315;p51"/>
          <p:cNvSpPr txBox="1"/>
          <p:nvPr>
            <p:ph idx="14" type="subTitle"/>
          </p:nvPr>
        </p:nvSpPr>
        <p:spPr>
          <a:xfrm>
            <a:off x="3419250" y="359305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316" name="Google Shape;316;p51"/>
          <p:cNvSpPr txBox="1"/>
          <p:nvPr>
            <p:ph idx="15" type="subTitle"/>
          </p:nvPr>
        </p:nvSpPr>
        <p:spPr>
          <a:xfrm>
            <a:off x="6118525" y="3593050"/>
            <a:ext cx="2305500" cy="4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SzPts val="2400"/>
              <a:buFont typeface="Raleway"/>
              <a:buNone/>
              <a:defRPr b="1" sz="2400">
                <a:latin typeface="Raleway"/>
                <a:ea typeface="Raleway"/>
                <a:cs typeface="Raleway"/>
                <a:sym typeface="Raleway"/>
              </a:defRPr>
            </a:lvl2pPr>
            <a:lvl3pPr lvl="2">
              <a:lnSpc>
                <a:spcPct val="100000"/>
              </a:lnSpc>
              <a:spcBef>
                <a:spcPts val="0"/>
              </a:spcBef>
              <a:spcAft>
                <a:spcPts val="0"/>
              </a:spcAft>
              <a:buSzPts val="2400"/>
              <a:buFont typeface="Raleway"/>
              <a:buNone/>
              <a:defRPr b="1" sz="2400">
                <a:latin typeface="Raleway"/>
                <a:ea typeface="Raleway"/>
                <a:cs typeface="Raleway"/>
                <a:sym typeface="Raleway"/>
              </a:defRPr>
            </a:lvl3pPr>
            <a:lvl4pPr lvl="3">
              <a:lnSpc>
                <a:spcPct val="100000"/>
              </a:lnSpc>
              <a:spcBef>
                <a:spcPts val="0"/>
              </a:spcBef>
              <a:spcAft>
                <a:spcPts val="0"/>
              </a:spcAft>
              <a:buSzPts val="2400"/>
              <a:buFont typeface="Raleway"/>
              <a:buNone/>
              <a:defRPr b="1" sz="2400">
                <a:latin typeface="Raleway"/>
                <a:ea typeface="Raleway"/>
                <a:cs typeface="Raleway"/>
                <a:sym typeface="Raleway"/>
              </a:defRPr>
            </a:lvl4pPr>
            <a:lvl5pPr lvl="4">
              <a:lnSpc>
                <a:spcPct val="100000"/>
              </a:lnSpc>
              <a:spcBef>
                <a:spcPts val="0"/>
              </a:spcBef>
              <a:spcAft>
                <a:spcPts val="0"/>
              </a:spcAft>
              <a:buSzPts val="2400"/>
              <a:buFont typeface="Raleway"/>
              <a:buNone/>
              <a:defRPr b="1" sz="2400">
                <a:latin typeface="Raleway"/>
                <a:ea typeface="Raleway"/>
                <a:cs typeface="Raleway"/>
                <a:sym typeface="Raleway"/>
              </a:defRPr>
            </a:lvl5pPr>
            <a:lvl6pPr lvl="5">
              <a:lnSpc>
                <a:spcPct val="100000"/>
              </a:lnSpc>
              <a:spcBef>
                <a:spcPts val="0"/>
              </a:spcBef>
              <a:spcAft>
                <a:spcPts val="0"/>
              </a:spcAft>
              <a:buSzPts val="2400"/>
              <a:buFont typeface="Raleway"/>
              <a:buNone/>
              <a:defRPr b="1" sz="2400">
                <a:latin typeface="Raleway"/>
                <a:ea typeface="Raleway"/>
                <a:cs typeface="Raleway"/>
                <a:sym typeface="Raleway"/>
              </a:defRPr>
            </a:lvl6pPr>
            <a:lvl7pPr lvl="6">
              <a:lnSpc>
                <a:spcPct val="100000"/>
              </a:lnSpc>
              <a:spcBef>
                <a:spcPts val="0"/>
              </a:spcBef>
              <a:spcAft>
                <a:spcPts val="0"/>
              </a:spcAft>
              <a:buSzPts val="2400"/>
              <a:buFont typeface="Raleway"/>
              <a:buNone/>
              <a:defRPr b="1" sz="2400">
                <a:latin typeface="Raleway"/>
                <a:ea typeface="Raleway"/>
                <a:cs typeface="Raleway"/>
                <a:sym typeface="Raleway"/>
              </a:defRPr>
            </a:lvl7pPr>
            <a:lvl8pPr lvl="7">
              <a:lnSpc>
                <a:spcPct val="100000"/>
              </a:lnSpc>
              <a:spcBef>
                <a:spcPts val="0"/>
              </a:spcBef>
              <a:spcAft>
                <a:spcPts val="0"/>
              </a:spcAft>
              <a:buSzPts val="2400"/>
              <a:buFont typeface="Raleway"/>
              <a:buNone/>
              <a:defRPr b="1" sz="2400">
                <a:latin typeface="Raleway"/>
                <a:ea typeface="Raleway"/>
                <a:cs typeface="Raleway"/>
                <a:sym typeface="Raleway"/>
              </a:defRPr>
            </a:lvl8pPr>
            <a:lvl9pPr lvl="8">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317" name="Google Shape;317;p51"/>
          <p:cNvGrpSpPr/>
          <p:nvPr/>
        </p:nvGrpSpPr>
        <p:grpSpPr>
          <a:xfrm>
            <a:off x="-17547" y="372538"/>
            <a:ext cx="9179094" cy="4398425"/>
            <a:chOff x="-17547" y="372538"/>
            <a:chExt cx="9179094" cy="4398425"/>
          </a:xfrm>
        </p:grpSpPr>
        <p:cxnSp>
          <p:nvCxnSpPr>
            <p:cNvPr id="318" name="Google Shape;318;p51"/>
            <p:cNvCxnSpPr/>
            <p:nvPr/>
          </p:nvCxnSpPr>
          <p:spPr>
            <a:xfrm>
              <a:off x="-17547" y="372538"/>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319" name="Google Shape;319;p51"/>
            <p:cNvCxnSpPr/>
            <p:nvPr/>
          </p:nvCxnSpPr>
          <p:spPr>
            <a:xfrm>
              <a:off x="-11553" y="4770963"/>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320" name="Shape 320"/>
        <p:cNvGrpSpPr/>
        <p:nvPr/>
      </p:nvGrpSpPr>
      <p:grpSpPr>
        <a:xfrm>
          <a:off x="0" y="0"/>
          <a:ext cx="0" cy="0"/>
          <a:chOff x="0" y="0"/>
          <a:chExt cx="0" cy="0"/>
        </a:xfrm>
      </p:grpSpPr>
      <p:sp>
        <p:nvSpPr>
          <p:cNvPr id="321" name="Google Shape;321;p52"/>
          <p:cNvSpPr txBox="1"/>
          <p:nvPr>
            <p:ph type="title"/>
          </p:nvPr>
        </p:nvSpPr>
        <p:spPr>
          <a:xfrm>
            <a:off x="722376" y="445319"/>
            <a:ext cx="7708500" cy="5760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322" name="Google Shape;322;p52"/>
          <p:cNvGrpSpPr/>
          <p:nvPr/>
        </p:nvGrpSpPr>
        <p:grpSpPr>
          <a:xfrm>
            <a:off x="329313" y="-30000"/>
            <a:ext cx="8489338" cy="5203500"/>
            <a:chOff x="329313" y="-30000"/>
            <a:chExt cx="8489338" cy="5203500"/>
          </a:xfrm>
        </p:grpSpPr>
        <p:cxnSp>
          <p:nvCxnSpPr>
            <p:cNvPr id="323" name="Google Shape;323;p52"/>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324" name="Google Shape;324;p52"/>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_1">
    <p:spTree>
      <p:nvGrpSpPr>
        <p:cNvPr id="325" name="Shape 325"/>
        <p:cNvGrpSpPr/>
        <p:nvPr/>
      </p:nvGrpSpPr>
      <p:grpSpPr>
        <a:xfrm>
          <a:off x="0" y="0"/>
          <a:ext cx="0" cy="0"/>
          <a:chOff x="0" y="0"/>
          <a:chExt cx="0" cy="0"/>
        </a:xfrm>
      </p:grpSpPr>
      <p:sp>
        <p:nvSpPr>
          <p:cNvPr id="326" name="Google Shape;326;p53"/>
          <p:cNvSpPr txBox="1"/>
          <p:nvPr>
            <p:ph type="title"/>
          </p:nvPr>
        </p:nvSpPr>
        <p:spPr>
          <a:xfrm>
            <a:off x="1701776" y="445325"/>
            <a:ext cx="1919100" cy="5760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327" name="Google Shape;327;p53"/>
          <p:cNvGrpSpPr/>
          <p:nvPr/>
        </p:nvGrpSpPr>
        <p:grpSpPr>
          <a:xfrm>
            <a:off x="329313" y="-30000"/>
            <a:ext cx="8489338" cy="5203500"/>
            <a:chOff x="329313" y="-30000"/>
            <a:chExt cx="8489338" cy="5203500"/>
          </a:xfrm>
        </p:grpSpPr>
        <p:cxnSp>
          <p:nvCxnSpPr>
            <p:cNvPr id="328" name="Google Shape;328;p53"/>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329" name="Google Shape;329;p53"/>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_1">
    <p:spTree>
      <p:nvGrpSpPr>
        <p:cNvPr id="330" name="Shape 330"/>
        <p:cNvGrpSpPr/>
        <p:nvPr/>
      </p:nvGrpSpPr>
      <p:grpSpPr>
        <a:xfrm>
          <a:off x="0" y="0"/>
          <a:ext cx="0" cy="0"/>
          <a:chOff x="0" y="0"/>
          <a:chExt cx="0" cy="0"/>
        </a:xfrm>
      </p:grpSpPr>
      <p:cxnSp>
        <p:nvCxnSpPr>
          <p:cNvPr id="331" name="Google Shape;331;p54"/>
          <p:cNvCxnSpPr/>
          <p:nvPr/>
        </p:nvCxnSpPr>
        <p:spPr>
          <a:xfrm>
            <a:off x="-13975" y="4770975"/>
            <a:ext cx="8800800" cy="0"/>
          </a:xfrm>
          <a:prstGeom prst="straightConnector1">
            <a:avLst/>
          </a:prstGeom>
          <a:noFill/>
          <a:ln cap="flat" cmpd="sng" w="9525">
            <a:solidFill>
              <a:schemeClr val="dk1"/>
            </a:solidFill>
            <a:prstDash val="solid"/>
            <a:round/>
            <a:headEnd len="med" w="med" type="none"/>
            <a:tailEnd len="med" w="med" type="none"/>
          </a:ln>
        </p:spPr>
      </p:cxnSp>
      <p:sp>
        <p:nvSpPr>
          <p:cNvPr id="332" name="Google Shape;332;p54"/>
          <p:cNvSpPr txBox="1"/>
          <p:nvPr>
            <p:ph type="title"/>
          </p:nvPr>
        </p:nvSpPr>
        <p:spPr>
          <a:xfrm>
            <a:off x="713225" y="2799113"/>
            <a:ext cx="3861900" cy="646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3" name="Google Shape;333;p54"/>
          <p:cNvSpPr txBox="1"/>
          <p:nvPr>
            <p:ph idx="1" type="subTitle"/>
          </p:nvPr>
        </p:nvSpPr>
        <p:spPr>
          <a:xfrm>
            <a:off x="713225" y="3528200"/>
            <a:ext cx="38619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34" name="Google Shape;334;p54"/>
          <p:cNvSpPr/>
          <p:nvPr>
            <p:ph idx="2" type="pic"/>
          </p:nvPr>
        </p:nvSpPr>
        <p:spPr>
          <a:xfrm>
            <a:off x="329325" y="365760"/>
            <a:ext cx="4956600" cy="2357400"/>
          </a:xfrm>
          <a:prstGeom prst="rect">
            <a:avLst/>
          </a:prstGeom>
          <a:noFill/>
          <a:ln>
            <a:noFill/>
          </a:ln>
        </p:spPr>
      </p:sp>
      <p:sp>
        <p:nvSpPr>
          <p:cNvPr id="335" name="Google Shape;335;p54"/>
          <p:cNvSpPr/>
          <p:nvPr>
            <p:ph idx="3" type="pic"/>
          </p:nvPr>
        </p:nvSpPr>
        <p:spPr>
          <a:xfrm>
            <a:off x="5285675" y="365760"/>
            <a:ext cx="3528900" cy="4781100"/>
          </a:xfrm>
          <a:prstGeom prst="rect">
            <a:avLst/>
          </a:prstGeom>
          <a:noFill/>
          <a:ln>
            <a:noFill/>
          </a:ln>
        </p:spPr>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
    <p:spTree>
      <p:nvGrpSpPr>
        <p:cNvPr id="336" name="Shape 336"/>
        <p:cNvGrpSpPr/>
        <p:nvPr/>
      </p:nvGrpSpPr>
      <p:grpSpPr>
        <a:xfrm>
          <a:off x="0" y="0"/>
          <a:ext cx="0" cy="0"/>
          <a:chOff x="0" y="0"/>
          <a:chExt cx="0" cy="0"/>
        </a:xfrm>
      </p:grpSpPr>
      <p:cxnSp>
        <p:nvCxnSpPr>
          <p:cNvPr id="337" name="Google Shape;337;p55"/>
          <p:cNvCxnSpPr/>
          <p:nvPr/>
        </p:nvCxnSpPr>
        <p:spPr>
          <a:xfrm>
            <a:off x="356400" y="372538"/>
            <a:ext cx="8812500" cy="0"/>
          </a:xfrm>
          <a:prstGeom prst="straightConnector1">
            <a:avLst/>
          </a:prstGeom>
          <a:noFill/>
          <a:ln cap="flat" cmpd="sng" w="9525">
            <a:solidFill>
              <a:schemeClr val="dk1"/>
            </a:solidFill>
            <a:prstDash val="solid"/>
            <a:round/>
            <a:headEnd len="med" w="med" type="none"/>
            <a:tailEnd len="med" w="med" type="none"/>
          </a:ln>
        </p:spPr>
      </p:cxnSp>
      <p:sp>
        <p:nvSpPr>
          <p:cNvPr id="338" name="Google Shape;338;p55"/>
          <p:cNvSpPr txBox="1"/>
          <p:nvPr>
            <p:ph type="title"/>
          </p:nvPr>
        </p:nvSpPr>
        <p:spPr>
          <a:xfrm>
            <a:off x="4110975" y="448050"/>
            <a:ext cx="40767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9" name="Google Shape;339;p55"/>
          <p:cNvSpPr txBox="1"/>
          <p:nvPr>
            <p:ph idx="1" type="subTitle"/>
          </p:nvPr>
        </p:nvSpPr>
        <p:spPr>
          <a:xfrm>
            <a:off x="4110972" y="1675890"/>
            <a:ext cx="40767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40" name="Google Shape;340;p55"/>
          <p:cNvSpPr/>
          <p:nvPr>
            <p:ph idx="2" type="pic"/>
          </p:nvPr>
        </p:nvSpPr>
        <p:spPr>
          <a:xfrm>
            <a:off x="3862175" y="2786075"/>
            <a:ext cx="4948500" cy="2357400"/>
          </a:xfrm>
          <a:prstGeom prst="rect">
            <a:avLst/>
          </a:prstGeom>
          <a:noFill/>
          <a:ln>
            <a:noFill/>
          </a:ln>
        </p:spPr>
      </p:sp>
      <p:sp>
        <p:nvSpPr>
          <p:cNvPr id="341" name="Google Shape;341;p55"/>
          <p:cNvSpPr/>
          <p:nvPr>
            <p:ph idx="3" type="pic"/>
          </p:nvPr>
        </p:nvSpPr>
        <p:spPr>
          <a:xfrm flipH="1">
            <a:off x="333274" y="366800"/>
            <a:ext cx="3528900" cy="4781100"/>
          </a:xfrm>
          <a:prstGeom prst="rect">
            <a:avLst/>
          </a:prstGeom>
          <a:noFill/>
          <a:ln>
            <a:noFill/>
          </a:ln>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_1">
    <p:spTree>
      <p:nvGrpSpPr>
        <p:cNvPr id="342" name="Shape 342"/>
        <p:cNvGrpSpPr/>
        <p:nvPr/>
      </p:nvGrpSpPr>
      <p:grpSpPr>
        <a:xfrm>
          <a:off x="0" y="0"/>
          <a:ext cx="0" cy="0"/>
          <a:chOff x="0" y="0"/>
          <a:chExt cx="0" cy="0"/>
        </a:xfrm>
      </p:grpSpPr>
      <p:sp>
        <p:nvSpPr>
          <p:cNvPr id="343" name="Google Shape;343;p56"/>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44" name="Google Shape;344;p56"/>
          <p:cNvSpPr txBox="1"/>
          <p:nvPr>
            <p:ph idx="1" type="body"/>
          </p:nvPr>
        </p:nvSpPr>
        <p:spPr>
          <a:xfrm>
            <a:off x="713250" y="1281538"/>
            <a:ext cx="7717500" cy="24627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Nunito Light"/>
              <a:buChar char="●"/>
              <a:defRPr/>
            </a:lvl1pPr>
            <a:lvl2pPr indent="-304800" lvl="1" marL="914400">
              <a:lnSpc>
                <a:spcPct val="100000"/>
              </a:lnSpc>
              <a:spcBef>
                <a:spcPts val="1200"/>
              </a:spcBef>
              <a:spcAft>
                <a:spcPts val="0"/>
              </a:spcAft>
              <a:buSzPts val="1200"/>
              <a:buFont typeface="Nunito Light"/>
              <a:buChar char="○"/>
              <a:defRPr/>
            </a:lvl2pPr>
            <a:lvl3pPr indent="-304800" lvl="2" marL="1371600">
              <a:lnSpc>
                <a:spcPct val="100000"/>
              </a:lnSpc>
              <a:spcBef>
                <a:spcPts val="0"/>
              </a:spcBef>
              <a:spcAft>
                <a:spcPts val="0"/>
              </a:spcAft>
              <a:buSzPts val="1200"/>
              <a:buFont typeface="Nunito Light"/>
              <a:buChar char="■"/>
              <a:defRPr/>
            </a:lvl3pPr>
            <a:lvl4pPr indent="-304800" lvl="3" marL="1828800">
              <a:lnSpc>
                <a:spcPct val="100000"/>
              </a:lnSpc>
              <a:spcBef>
                <a:spcPts val="0"/>
              </a:spcBef>
              <a:spcAft>
                <a:spcPts val="0"/>
              </a:spcAft>
              <a:buSzPts val="1200"/>
              <a:buFont typeface="Nunito Light"/>
              <a:buChar char="●"/>
              <a:defRPr/>
            </a:lvl4pPr>
            <a:lvl5pPr indent="-304800" lvl="4" marL="2286000">
              <a:lnSpc>
                <a:spcPct val="100000"/>
              </a:lnSpc>
              <a:spcBef>
                <a:spcPts val="0"/>
              </a:spcBef>
              <a:spcAft>
                <a:spcPts val="0"/>
              </a:spcAft>
              <a:buSzPts val="1200"/>
              <a:buFont typeface="Nunito Light"/>
              <a:buChar char="○"/>
              <a:defRPr/>
            </a:lvl5pPr>
            <a:lvl6pPr indent="-304800" lvl="5" marL="2743200">
              <a:lnSpc>
                <a:spcPct val="100000"/>
              </a:lnSpc>
              <a:spcBef>
                <a:spcPts val="0"/>
              </a:spcBef>
              <a:spcAft>
                <a:spcPts val="0"/>
              </a:spcAft>
              <a:buSzPts val="1200"/>
              <a:buFont typeface="Nunito Light"/>
              <a:buChar char="■"/>
              <a:defRPr/>
            </a:lvl6pPr>
            <a:lvl7pPr indent="-304800" lvl="6" marL="3200400">
              <a:lnSpc>
                <a:spcPct val="100000"/>
              </a:lnSpc>
              <a:spcBef>
                <a:spcPts val="0"/>
              </a:spcBef>
              <a:spcAft>
                <a:spcPts val="0"/>
              </a:spcAft>
              <a:buSzPts val="1200"/>
              <a:buFont typeface="Nunito Light"/>
              <a:buChar char="●"/>
              <a:defRPr/>
            </a:lvl7pPr>
            <a:lvl8pPr indent="-304800" lvl="7" marL="3657600">
              <a:lnSpc>
                <a:spcPct val="100000"/>
              </a:lnSpc>
              <a:spcBef>
                <a:spcPts val="0"/>
              </a:spcBef>
              <a:spcAft>
                <a:spcPts val="0"/>
              </a:spcAft>
              <a:buSzPts val="1200"/>
              <a:buFont typeface="Nunito Light"/>
              <a:buChar char="○"/>
              <a:defRPr/>
            </a:lvl8pPr>
            <a:lvl9pPr indent="-304800" lvl="8" marL="4114800">
              <a:lnSpc>
                <a:spcPct val="100000"/>
              </a:lnSpc>
              <a:spcBef>
                <a:spcPts val="0"/>
              </a:spcBef>
              <a:spcAft>
                <a:spcPts val="0"/>
              </a:spcAft>
              <a:buSzPts val="1200"/>
              <a:buFont typeface="Nunito Light"/>
              <a:buChar char="■"/>
              <a:defRPr/>
            </a:lvl9pPr>
          </a:lstStyle>
          <a:p/>
        </p:txBody>
      </p:sp>
      <p:grpSp>
        <p:nvGrpSpPr>
          <p:cNvPr id="345" name="Google Shape;345;p56"/>
          <p:cNvGrpSpPr/>
          <p:nvPr/>
        </p:nvGrpSpPr>
        <p:grpSpPr>
          <a:xfrm>
            <a:off x="329313" y="-30000"/>
            <a:ext cx="8489338" cy="5203500"/>
            <a:chOff x="329313" y="-30000"/>
            <a:chExt cx="8489338" cy="5203500"/>
          </a:xfrm>
        </p:grpSpPr>
        <p:cxnSp>
          <p:nvCxnSpPr>
            <p:cNvPr id="346" name="Google Shape;346;p56"/>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347" name="Google Shape;347;p56"/>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0_1_1">
    <p:spTree>
      <p:nvGrpSpPr>
        <p:cNvPr id="348" name="Shape 348"/>
        <p:cNvGrpSpPr/>
        <p:nvPr/>
      </p:nvGrpSpPr>
      <p:grpSpPr>
        <a:xfrm>
          <a:off x="0" y="0"/>
          <a:ext cx="0" cy="0"/>
          <a:chOff x="0" y="0"/>
          <a:chExt cx="0" cy="0"/>
        </a:xfrm>
      </p:grpSpPr>
      <p:sp>
        <p:nvSpPr>
          <p:cNvPr id="349" name="Google Shape;349;p57"/>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50" name="Google Shape;350;p57"/>
          <p:cNvSpPr txBox="1"/>
          <p:nvPr>
            <p:ph idx="1" type="body"/>
          </p:nvPr>
        </p:nvSpPr>
        <p:spPr>
          <a:xfrm>
            <a:off x="713250" y="1234451"/>
            <a:ext cx="7717500" cy="17343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DM Sans SemiBold"/>
              <a:buChar char="●"/>
              <a:defRPr/>
            </a:lvl1pPr>
            <a:lvl2pPr indent="-298450" lvl="1" marL="914400">
              <a:lnSpc>
                <a:spcPct val="100000"/>
              </a:lnSpc>
              <a:spcBef>
                <a:spcPts val="1000"/>
              </a:spcBef>
              <a:spcAft>
                <a:spcPts val="0"/>
              </a:spcAft>
              <a:buSzPts val="1100"/>
              <a:buFont typeface="DM Sans SemiBold"/>
              <a:buChar char="○"/>
              <a:defRPr/>
            </a:lvl2pPr>
            <a:lvl3pPr indent="-298450" lvl="2" marL="1371600">
              <a:lnSpc>
                <a:spcPct val="100000"/>
              </a:lnSpc>
              <a:spcBef>
                <a:spcPts val="0"/>
              </a:spcBef>
              <a:spcAft>
                <a:spcPts val="0"/>
              </a:spcAft>
              <a:buSzPts val="1100"/>
              <a:buFont typeface="DM Sans SemiBold"/>
              <a:buChar char="■"/>
              <a:defRPr/>
            </a:lvl3pPr>
            <a:lvl4pPr indent="-298450" lvl="3" marL="1828800">
              <a:lnSpc>
                <a:spcPct val="100000"/>
              </a:lnSpc>
              <a:spcBef>
                <a:spcPts val="0"/>
              </a:spcBef>
              <a:spcAft>
                <a:spcPts val="0"/>
              </a:spcAft>
              <a:buSzPts val="1100"/>
              <a:buFont typeface="DM Sans SemiBold"/>
              <a:buChar char="●"/>
              <a:defRPr/>
            </a:lvl4pPr>
            <a:lvl5pPr indent="-298450" lvl="4" marL="2286000">
              <a:lnSpc>
                <a:spcPct val="100000"/>
              </a:lnSpc>
              <a:spcBef>
                <a:spcPts val="0"/>
              </a:spcBef>
              <a:spcAft>
                <a:spcPts val="0"/>
              </a:spcAft>
              <a:buSzPts val="1100"/>
              <a:buFont typeface="DM Sans SemiBold"/>
              <a:buChar char="○"/>
              <a:defRPr/>
            </a:lvl5pPr>
            <a:lvl6pPr indent="-298450" lvl="5" marL="2743200">
              <a:lnSpc>
                <a:spcPct val="100000"/>
              </a:lnSpc>
              <a:spcBef>
                <a:spcPts val="0"/>
              </a:spcBef>
              <a:spcAft>
                <a:spcPts val="0"/>
              </a:spcAft>
              <a:buSzPts val="1100"/>
              <a:buFont typeface="DM Sans SemiBold"/>
              <a:buChar char="■"/>
              <a:defRPr/>
            </a:lvl6pPr>
            <a:lvl7pPr indent="-298450" lvl="6" marL="3200400">
              <a:lnSpc>
                <a:spcPct val="100000"/>
              </a:lnSpc>
              <a:spcBef>
                <a:spcPts val="0"/>
              </a:spcBef>
              <a:spcAft>
                <a:spcPts val="0"/>
              </a:spcAft>
              <a:buSzPts val="1100"/>
              <a:buFont typeface="DM Sans SemiBold"/>
              <a:buChar char="●"/>
              <a:defRPr/>
            </a:lvl7pPr>
            <a:lvl8pPr indent="-298450" lvl="7" marL="3657600">
              <a:lnSpc>
                <a:spcPct val="100000"/>
              </a:lnSpc>
              <a:spcBef>
                <a:spcPts val="0"/>
              </a:spcBef>
              <a:spcAft>
                <a:spcPts val="0"/>
              </a:spcAft>
              <a:buSzPts val="1100"/>
              <a:buFont typeface="DM Sans SemiBold"/>
              <a:buChar char="○"/>
              <a:defRPr/>
            </a:lvl8pPr>
            <a:lvl9pPr indent="-298450" lvl="8" marL="4114800">
              <a:lnSpc>
                <a:spcPct val="100000"/>
              </a:lnSpc>
              <a:spcBef>
                <a:spcPts val="0"/>
              </a:spcBef>
              <a:spcAft>
                <a:spcPts val="0"/>
              </a:spcAft>
              <a:buSzPts val="1100"/>
              <a:buFont typeface="DM Sans SemiBold"/>
              <a:buChar char="■"/>
              <a:defRPr/>
            </a:lvl9pPr>
          </a:lstStyle>
          <a:p/>
        </p:txBody>
      </p:sp>
      <p:grpSp>
        <p:nvGrpSpPr>
          <p:cNvPr id="351" name="Google Shape;351;p57"/>
          <p:cNvGrpSpPr/>
          <p:nvPr/>
        </p:nvGrpSpPr>
        <p:grpSpPr>
          <a:xfrm>
            <a:off x="-17547" y="372550"/>
            <a:ext cx="9179094" cy="4398425"/>
            <a:chOff x="-17547" y="372550"/>
            <a:chExt cx="9179094" cy="4398425"/>
          </a:xfrm>
        </p:grpSpPr>
        <p:cxnSp>
          <p:nvCxnSpPr>
            <p:cNvPr id="352" name="Google Shape;352;p57"/>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353" name="Google Shape;353;p57"/>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0_1_1_1">
    <p:spTree>
      <p:nvGrpSpPr>
        <p:cNvPr id="354" name="Shape 354"/>
        <p:cNvGrpSpPr/>
        <p:nvPr/>
      </p:nvGrpSpPr>
      <p:grpSpPr>
        <a:xfrm>
          <a:off x="0" y="0"/>
          <a:ext cx="0" cy="0"/>
          <a:chOff x="0" y="0"/>
          <a:chExt cx="0" cy="0"/>
        </a:xfrm>
      </p:grpSpPr>
      <p:sp>
        <p:nvSpPr>
          <p:cNvPr id="355" name="Google Shape;355;p58"/>
          <p:cNvSpPr txBox="1"/>
          <p:nvPr>
            <p:ph type="title"/>
          </p:nvPr>
        </p:nvSpPr>
        <p:spPr>
          <a:xfrm>
            <a:off x="713250" y="445025"/>
            <a:ext cx="46359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56" name="Google Shape;356;p58"/>
          <p:cNvSpPr txBox="1"/>
          <p:nvPr>
            <p:ph idx="1" type="body"/>
          </p:nvPr>
        </p:nvSpPr>
        <p:spPr>
          <a:xfrm>
            <a:off x="713250" y="1234450"/>
            <a:ext cx="7717500" cy="28425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DM Sans SemiBold"/>
              <a:buChar char="●"/>
              <a:defRPr/>
            </a:lvl1pPr>
            <a:lvl2pPr indent="-298450" lvl="1" marL="914400">
              <a:lnSpc>
                <a:spcPct val="100000"/>
              </a:lnSpc>
              <a:spcBef>
                <a:spcPts val="1000"/>
              </a:spcBef>
              <a:spcAft>
                <a:spcPts val="0"/>
              </a:spcAft>
              <a:buSzPts val="1100"/>
              <a:buFont typeface="DM Sans SemiBold"/>
              <a:buChar char="○"/>
              <a:defRPr/>
            </a:lvl2pPr>
            <a:lvl3pPr indent="-298450" lvl="2" marL="1371600">
              <a:lnSpc>
                <a:spcPct val="100000"/>
              </a:lnSpc>
              <a:spcBef>
                <a:spcPts val="0"/>
              </a:spcBef>
              <a:spcAft>
                <a:spcPts val="0"/>
              </a:spcAft>
              <a:buSzPts val="1100"/>
              <a:buFont typeface="DM Sans SemiBold"/>
              <a:buChar char="■"/>
              <a:defRPr/>
            </a:lvl3pPr>
            <a:lvl4pPr indent="-298450" lvl="3" marL="1828800">
              <a:lnSpc>
                <a:spcPct val="100000"/>
              </a:lnSpc>
              <a:spcBef>
                <a:spcPts val="0"/>
              </a:spcBef>
              <a:spcAft>
                <a:spcPts val="0"/>
              </a:spcAft>
              <a:buSzPts val="1100"/>
              <a:buFont typeface="DM Sans SemiBold"/>
              <a:buChar char="●"/>
              <a:defRPr/>
            </a:lvl4pPr>
            <a:lvl5pPr indent="-298450" lvl="4" marL="2286000">
              <a:lnSpc>
                <a:spcPct val="100000"/>
              </a:lnSpc>
              <a:spcBef>
                <a:spcPts val="0"/>
              </a:spcBef>
              <a:spcAft>
                <a:spcPts val="0"/>
              </a:spcAft>
              <a:buSzPts val="1100"/>
              <a:buFont typeface="DM Sans SemiBold"/>
              <a:buChar char="○"/>
              <a:defRPr/>
            </a:lvl5pPr>
            <a:lvl6pPr indent="-298450" lvl="5" marL="2743200">
              <a:lnSpc>
                <a:spcPct val="100000"/>
              </a:lnSpc>
              <a:spcBef>
                <a:spcPts val="0"/>
              </a:spcBef>
              <a:spcAft>
                <a:spcPts val="0"/>
              </a:spcAft>
              <a:buSzPts val="1100"/>
              <a:buFont typeface="DM Sans SemiBold"/>
              <a:buChar char="■"/>
              <a:defRPr/>
            </a:lvl6pPr>
            <a:lvl7pPr indent="-298450" lvl="6" marL="3200400">
              <a:lnSpc>
                <a:spcPct val="100000"/>
              </a:lnSpc>
              <a:spcBef>
                <a:spcPts val="0"/>
              </a:spcBef>
              <a:spcAft>
                <a:spcPts val="0"/>
              </a:spcAft>
              <a:buSzPts val="1100"/>
              <a:buFont typeface="DM Sans SemiBold"/>
              <a:buChar char="●"/>
              <a:defRPr/>
            </a:lvl7pPr>
            <a:lvl8pPr indent="-298450" lvl="7" marL="3657600">
              <a:lnSpc>
                <a:spcPct val="100000"/>
              </a:lnSpc>
              <a:spcBef>
                <a:spcPts val="0"/>
              </a:spcBef>
              <a:spcAft>
                <a:spcPts val="0"/>
              </a:spcAft>
              <a:buSzPts val="1100"/>
              <a:buFont typeface="DM Sans SemiBold"/>
              <a:buChar char="○"/>
              <a:defRPr/>
            </a:lvl8pPr>
            <a:lvl9pPr indent="-298450" lvl="8" marL="4114800">
              <a:lnSpc>
                <a:spcPct val="100000"/>
              </a:lnSpc>
              <a:spcBef>
                <a:spcPts val="0"/>
              </a:spcBef>
              <a:spcAft>
                <a:spcPts val="0"/>
              </a:spcAft>
              <a:buSzPts val="1100"/>
              <a:buFont typeface="DM Sans SemiBold"/>
              <a:buChar char="■"/>
              <a:defRPr/>
            </a:lvl9pPr>
          </a:lstStyle>
          <a:p/>
        </p:txBody>
      </p:sp>
      <p:grpSp>
        <p:nvGrpSpPr>
          <p:cNvPr id="357" name="Google Shape;357;p58"/>
          <p:cNvGrpSpPr/>
          <p:nvPr/>
        </p:nvGrpSpPr>
        <p:grpSpPr>
          <a:xfrm>
            <a:off x="329313" y="-30000"/>
            <a:ext cx="8489338" cy="5203500"/>
            <a:chOff x="329313" y="-30000"/>
            <a:chExt cx="8489338" cy="5203500"/>
          </a:xfrm>
        </p:grpSpPr>
        <p:cxnSp>
          <p:nvCxnSpPr>
            <p:cNvPr id="358" name="Google Shape;358;p58"/>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359" name="Google Shape;359;p58"/>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360" name="Shape 360"/>
        <p:cNvGrpSpPr/>
        <p:nvPr/>
      </p:nvGrpSpPr>
      <p:grpSpPr>
        <a:xfrm>
          <a:off x="0" y="0"/>
          <a:ext cx="0" cy="0"/>
          <a:chOff x="0" y="0"/>
          <a:chExt cx="0" cy="0"/>
        </a:xfrm>
      </p:grpSpPr>
      <p:sp>
        <p:nvSpPr>
          <p:cNvPr id="361" name="Google Shape;361;p5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2" name="Google Shape;362;p59"/>
          <p:cNvSpPr txBox="1"/>
          <p:nvPr>
            <p:ph idx="1" type="subTitle"/>
          </p:nvPr>
        </p:nvSpPr>
        <p:spPr>
          <a:xfrm>
            <a:off x="3423150" y="1496525"/>
            <a:ext cx="50043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63" name="Google Shape;363;p59"/>
          <p:cNvSpPr txBox="1"/>
          <p:nvPr>
            <p:ph idx="2" type="subTitle"/>
          </p:nvPr>
        </p:nvSpPr>
        <p:spPr>
          <a:xfrm>
            <a:off x="3423150" y="2441513"/>
            <a:ext cx="50043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64" name="Google Shape;364;p59"/>
          <p:cNvSpPr txBox="1"/>
          <p:nvPr>
            <p:ph idx="3" type="subTitle"/>
          </p:nvPr>
        </p:nvSpPr>
        <p:spPr>
          <a:xfrm>
            <a:off x="3423150" y="3386513"/>
            <a:ext cx="5004300" cy="73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65" name="Google Shape;365;p59"/>
          <p:cNvSpPr txBox="1"/>
          <p:nvPr>
            <p:ph idx="4" type="subTitle"/>
          </p:nvPr>
        </p:nvSpPr>
        <p:spPr>
          <a:xfrm>
            <a:off x="716550" y="1619675"/>
            <a:ext cx="27066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366" name="Google Shape;366;p59"/>
          <p:cNvSpPr txBox="1"/>
          <p:nvPr>
            <p:ph idx="5" type="subTitle"/>
          </p:nvPr>
        </p:nvSpPr>
        <p:spPr>
          <a:xfrm>
            <a:off x="716554" y="2564663"/>
            <a:ext cx="27066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367" name="Google Shape;367;p59"/>
          <p:cNvSpPr txBox="1"/>
          <p:nvPr>
            <p:ph idx="6" type="subTitle"/>
          </p:nvPr>
        </p:nvSpPr>
        <p:spPr>
          <a:xfrm>
            <a:off x="716550" y="3509663"/>
            <a:ext cx="27045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Ralew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368" name="Google Shape;368;p59"/>
          <p:cNvGrpSpPr/>
          <p:nvPr/>
        </p:nvGrpSpPr>
        <p:grpSpPr>
          <a:xfrm>
            <a:off x="-17547" y="372550"/>
            <a:ext cx="9179094" cy="4398425"/>
            <a:chOff x="-17547" y="372550"/>
            <a:chExt cx="9179094" cy="4398425"/>
          </a:xfrm>
        </p:grpSpPr>
        <p:cxnSp>
          <p:nvCxnSpPr>
            <p:cNvPr id="369" name="Google Shape;369;p59"/>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370" name="Google Shape;370;p59"/>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371" name="Shape 371"/>
        <p:cNvGrpSpPr/>
        <p:nvPr/>
      </p:nvGrpSpPr>
      <p:grpSpPr>
        <a:xfrm>
          <a:off x="0" y="0"/>
          <a:ext cx="0" cy="0"/>
          <a:chOff x="0" y="0"/>
          <a:chExt cx="0" cy="0"/>
        </a:xfrm>
      </p:grpSpPr>
      <p:sp>
        <p:nvSpPr>
          <p:cNvPr id="372" name="Google Shape;372;p6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73" name="Google Shape;373;p60"/>
          <p:cNvSpPr txBox="1"/>
          <p:nvPr>
            <p:ph idx="1" type="subTitle"/>
          </p:nvPr>
        </p:nvSpPr>
        <p:spPr>
          <a:xfrm>
            <a:off x="1152409" y="1741546"/>
            <a:ext cx="32958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74" name="Google Shape;374;p60"/>
          <p:cNvSpPr txBox="1"/>
          <p:nvPr>
            <p:ph idx="2" type="subTitle"/>
          </p:nvPr>
        </p:nvSpPr>
        <p:spPr>
          <a:xfrm>
            <a:off x="4695792" y="1741546"/>
            <a:ext cx="32958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75" name="Google Shape;375;p60"/>
          <p:cNvSpPr txBox="1"/>
          <p:nvPr>
            <p:ph idx="3" type="subTitle"/>
          </p:nvPr>
        </p:nvSpPr>
        <p:spPr>
          <a:xfrm>
            <a:off x="1152409" y="3429811"/>
            <a:ext cx="32958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76" name="Google Shape;376;p60"/>
          <p:cNvSpPr txBox="1"/>
          <p:nvPr>
            <p:ph idx="4" type="subTitle"/>
          </p:nvPr>
        </p:nvSpPr>
        <p:spPr>
          <a:xfrm>
            <a:off x="4695792" y="3429811"/>
            <a:ext cx="3291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77" name="Google Shape;377;p60"/>
          <p:cNvSpPr txBox="1"/>
          <p:nvPr>
            <p:ph idx="5" type="subTitle"/>
          </p:nvPr>
        </p:nvSpPr>
        <p:spPr>
          <a:xfrm>
            <a:off x="1152408" y="1248938"/>
            <a:ext cx="32958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378" name="Google Shape;378;p60"/>
          <p:cNvSpPr txBox="1"/>
          <p:nvPr>
            <p:ph idx="6" type="subTitle"/>
          </p:nvPr>
        </p:nvSpPr>
        <p:spPr>
          <a:xfrm>
            <a:off x="1152408" y="2937202"/>
            <a:ext cx="32958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379" name="Google Shape;379;p60"/>
          <p:cNvSpPr txBox="1"/>
          <p:nvPr>
            <p:ph idx="7" type="subTitle"/>
          </p:nvPr>
        </p:nvSpPr>
        <p:spPr>
          <a:xfrm>
            <a:off x="4695761" y="1248938"/>
            <a:ext cx="32958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380" name="Google Shape;380;p60"/>
          <p:cNvSpPr txBox="1"/>
          <p:nvPr>
            <p:ph idx="8" type="subTitle"/>
          </p:nvPr>
        </p:nvSpPr>
        <p:spPr>
          <a:xfrm>
            <a:off x="4695762" y="2937202"/>
            <a:ext cx="3291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grpSp>
        <p:nvGrpSpPr>
          <p:cNvPr id="381" name="Google Shape;381;p60"/>
          <p:cNvGrpSpPr/>
          <p:nvPr/>
        </p:nvGrpSpPr>
        <p:grpSpPr>
          <a:xfrm>
            <a:off x="-17547" y="372550"/>
            <a:ext cx="9179094" cy="4398425"/>
            <a:chOff x="-17547" y="372550"/>
            <a:chExt cx="9179094" cy="4398425"/>
          </a:xfrm>
        </p:grpSpPr>
        <p:cxnSp>
          <p:nvCxnSpPr>
            <p:cNvPr id="382" name="Google Shape;382;p60"/>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383" name="Google Shape;383;p60"/>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384" name="Shape 384"/>
        <p:cNvGrpSpPr/>
        <p:nvPr/>
      </p:nvGrpSpPr>
      <p:grpSpPr>
        <a:xfrm>
          <a:off x="0" y="0"/>
          <a:ext cx="0" cy="0"/>
          <a:chOff x="0" y="0"/>
          <a:chExt cx="0" cy="0"/>
        </a:xfrm>
      </p:grpSpPr>
      <p:sp>
        <p:nvSpPr>
          <p:cNvPr id="385" name="Google Shape;385;p6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6" name="Google Shape;386;p61"/>
          <p:cNvSpPr txBox="1"/>
          <p:nvPr>
            <p:ph idx="1" type="subTitle"/>
          </p:nvPr>
        </p:nvSpPr>
        <p:spPr>
          <a:xfrm>
            <a:off x="713065" y="1808037"/>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87" name="Google Shape;387;p61"/>
          <p:cNvSpPr txBox="1"/>
          <p:nvPr>
            <p:ph idx="2" type="subTitle"/>
          </p:nvPr>
        </p:nvSpPr>
        <p:spPr>
          <a:xfrm>
            <a:off x="3282140" y="1808042"/>
            <a:ext cx="25797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88" name="Google Shape;388;p61"/>
          <p:cNvSpPr txBox="1"/>
          <p:nvPr>
            <p:ph idx="3" type="subTitle"/>
          </p:nvPr>
        </p:nvSpPr>
        <p:spPr>
          <a:xfrm>
            <a:off x="713065" y="3335414"/>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89" name="Google Shape;389;p61"/>
          <p:cNvSpPr txBox="1"/>
          <p:nvPr>
            <p:ph idx="4" type="subTitle"/>
          </p:nvPr>
        </p:nvSpPr>
        <p:spPr>
          <a:xfrm>
            <a:off x="3282140" y="3335414"/>
            <a:ext cx="25797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90" name="Google Shape;390;p61"/>
          <p:cNvSpPr txBox="1"/>
          <p:nvPr>
            <p:ph idx="5" type="subTitle"/>
          </p:nvPr>
        </p:nvSpPr>
        <p:spPr>
          <a:xfrm>
            <a:off x="5961617" y="1808038"/>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91" name="Google Shape;391;p61"/>
          <p:cNvSpPr txBox="1"/>
          <p:nvPr>
            <p:ph idx="6" type="subTitle"/>
          </p:nvPr>
        </p:nvSpPr>
        <p:spPr>
          <a:xfrm>
            <a:off x="5961635" y="3335413"/>
            <a:ext cx="2469300" cy="923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92" name="Google Shape;392;p61"/>
          <p:cNvSpPr txBox="1"/>
          <p:nvPr>
            <p:ph idx="7" type="subTitle"/>
          </p:nvPr>
        </p:nvSpPr>
        <p:spPr>
          <a:xfrm>
            <a:off x="713065" y="1315432"/>
            <a:ext cx="2469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393" name="Google Shape;393;p61"/>
          <p:cNvSpPr txBox="1"/>
          <p:nvPr>
            <p:ph idx="8" type="subTitle"/>
          </p:nvPr>
        </p:nvSpPr>
        <p:spPr>
          <a:xfrm>
            <a:off x="3282141" y="1315432"/>
            <a:ext cx="2577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394" name="Google Shape;394;p61"/>
          <p:cNvSpPr txBox="1"/>
          <p:nvPr>
            <p:ph idx="9" type="subTitle"/>
          </p:nvPr>
        </p:nvSpPr>
        <p:spPr>
          <a:xfrm>
            <a:off x="5961620" y="1315432"/>
            <a:ext cx="24669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395" name="Google Shape;395;p61"/>
          <p:cNvSpPr txBox="1"/>
          <p:nvPr>
            <p:ph idx="13" type="subTitle"/>
          </p:nvPr>
        </p:nvSpPr>
        <p:spPr>
          <a:xfrm>
            <a:off x="713065" y="2842822"/>
            <a:ext cx="2469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396" name="Google Shape;396;p61"/>
          <p:cNvSpPr txBox="1"/>
          <p:nvPr>
            <p:ph idx="14" type="subTitle"/>
          </p:nvPr>
        </p:nvSpPr>
        <p:spPr>
          <a:xfrm>
            <a:off x="3282141" y="2842818"/>
            <a:ext cx="2577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sp>
        <p:nvSpPr>
          <p:cNvPr id="397" name="Google Shape;397;p61"/>
          <p:cNvSpPr txBox="1"/>
          <p:nvPr>
            <p:ph idx="15" type="subTitle"/>
          </p:nvPr>
        </p:nvSpPr>
        <p:spPr>
          <a:xfrm>
            <a:off x="5961620" y="2842812"/>
            <a:ext cx="2469300" cy="4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DM Serif Display"/>
              <a:buNone/>
              <a:defRPr sz="20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2pPr>
            <a:lvl3pPr lvl="2"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3pPr>
            <a:lvl4pPr lvl="3"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4pPr>
            <a:lvl5pPr lvl="4"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5pPr>
            <a:lvl6pPr lvl="5"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6pPr>
            <a:lvl7pPr lvl="6"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7pPr>
            <a:lvl8pPr lvl="7"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8pPr>
            <a:lvl9pPr lvl="8" algn="ctr">
              <a:lnSpc>
                <a:spcPct val="100000"/>
              </a:lnSpc>
              <a:spcBef>
                <a:spcPts val="0"/>
              </a:spcBef>
              <a:spcAft>
                <a:spcPts val="0"/>
              </a:spcAft>
              <a:buSzPts val="2400"/>
              <a:buFont typeface="DM Serif Display"/>
              <a:buNone/>
              <a:defRPr b="1" sz="2400">
                <a:latin typeface="DM Serif Display"/>
                <a:ea typeface="DM Serif Display"/>
                <a:cs typeface="DM Serif Display"/>
                <a:sym typeface="DM Serif Display"/>
              </a:defRPr>
            </a:lvl9pPr>
          </a:lstStyle>
          <a:p/>
        </p:txBody>
      </p:sp>
      <p:grpSp>
        <p:nvGrpSpPr>
          <p:cNvPr id="398" name="Google Shape;398;p61"/>
          <p:cNvGrpSpPr/>
          <p:nvPr/>
        </p:nvGrpSpPr>
        <p:grpSpPr>
          <a:xfrm>
            <a:off x="329313" y="-30000"/>
            <a:ext cx="8489338" cy="5203500"/>
            <a:chOff x="329313" y="-30000"/>
            <a:chExt cx="8489338" cy="5203500"/>
          </a:xfrm>
        </p:grpSpPr>
        <p:cxnSp>
          <p:nvCxnSpPr>
            <p:cNvPr id="399" name="Google Shape;399;p61"/>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400" name="Google Shape;400;p61"/>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401" name="Shape 401"/>
        <p:cNvGrpSpPr/>
        <p:nvPr/>
      </p:nvGrpSpPr>
      <p:grpSpPr>
        <a:xfrm>
          <a:off x="0" y="0"/>
          <a:ext cx="0" cy="0"/>
          <a:chOff x="0" y="0"/>
          <a:chExt cx="0" cy="0"/>
        </a:xfrm>
      </p:grpSpPr>
      <p:grpSp>
        <p:nvGrpSpPr>
          <p:cNvPr id="402" name="Google Shape;402;p62"/>
          <p:cNvGrpSpPr/>
          <p:nvPr/>
        </p:nvGrpSpPr>
        <p:grpSpPr>
          <a:xfrm>
            <a:off x="-4800" y="372538"/>
            <a:ext cx="8791541" cy="4402838"/>
            <a:chOff x="-4800" y="372538"/>
            <a:chExt cx="8791541" cy="4402838"/>
          </a:xfrm>
        </p:grpSpPr>
        <p:cxnSp>
          <p:nvCxnSpPr>
            <p:cNvPr id="403" name="Google Shape;403;p62"/>
            <p:cNvCxnSpPr/>
            <p:nvPr/>
          </p:nvCxnSpPr>
          <p:spPr>
            <a:xfrm>
              <a:off x="-4800" y="372538"/>
              <a:ext cx="8787600" cy="0"/>
            </a:xfrm>
            <a:prstGeom prst="straightConnector1">
              <a:avLst/>
            </a:prstGeom>
            <a:noFill/>
            <a:ln cap="flat" cmpd="sng" w="9525">
              <a:solidFill>
                <a:schemeClr val="dk1"/>
              </a:solidFill>
              <a:prstDash val="solid"/>
              <a:round/>
              <a:headEnd len="med" w="med" type="none"/>
              <a:tailEnd len="med" w="med" type="none"/>
            </a:ln>
          </p:spPr>
        </p:cxnSp>
        <p:cxnSp>
          <p:nvCxnSpPr>
            <p:cNvPr id="404" name="Google Shape;404;p62"/>
            <p:cNvCxnSpPr/>
            <p:nvPr/>
          </p:nvCxnSpPr>
          <p:spPr>
            <a:xfrm>
              <a:off x="941" y="4770963"/>
              <a:ext cx="8785800" cy="0"/>
            </a:xfrm>
            <a:prstGeom prst="straightConnector1">
              <a:avLst/>
            </a:prstGeom>
            <a:noFill/>
            <a:ln cap="flat" cmpd="sng" w="9525">
              <a:solidFill>
                <a:schemeClr val="accent3"/>
              </a:solidFill>
              <a:prstDash val="solid"/>
              <a:round/>
              <a:headEnd len="med" w="med" type="none"/>
              <a:tailEnd len="med" w="med" type="none"/>
            </a:ln>
          </p:spPr>
        </p:cxnSp>
        <p:cxnSp>
          <p:nvCxnSpPr>
            <p:cNvPr id="405" name="Google Shape;405;p62"/>
            <p:cNvCxnSpPr/>
            <p:nvPr/>
          </p:nvCxnSpPr>
          <p:spPr>
            <a:xfrm>
              <a:off x="333275" y="377375"/>
              <a:ext cx="0" cy="4398000"/>
            </a:xfrm>
            <a:prstGeom prst="straightConnector1">
              <a:avLst/>
            </a:prstGeom>
            <a:noFill/>
            <a:ln cap="flat" cmpd="sng" w="9525">
              <a:solidFill>
                <a:schemeClr val="dk1"/>
              </a:solidFill>
              <a:prstDash val="solid"/>
              <a:round/>
              <a:headEnd len="med" w="med" type="none"/>
              <a:tailEnd len="med" w="med" type="none"/>
            </a:ln>
          </p:spPr>
        </p:cxnSp>
      </p:grpSp>
      <p:sp>
        <p:nvSpPr>
          <p:cNvPr id="406" name="Google Shape;406;p62"/>
          <p:cNvSpPr txBox="1"/>
          <p:nvPr>
            <p:ph type="title"/>
          </p:nvPr>
        </p:nvSpPr>
        <p:spPr>
          <a:xfrm>
            <a:off x="713259" y="539500"/>
            <a:ext cx="4020300" cy="1293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7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7" name="Google Shape;407;p62"/>
          <p:cNvSpPr txBox="1"/>
          <p:nvPr>
            <p:ph idx="1" type="subTitle"/>
          </p:nvPr>
        </p:nvSpPr>
        <p:spPr>
          <a:xfrm>
            <a:off x="713225" y="1656202"/>
            <a:ext cx="4020300" cy="1169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408" name="Google Shape;408;p62"/>
          <p:cNvSpPr/>
          <p:nvPr>
            <p:ph idx="2" type="pic"/>
          </p:nvPr>
        </p:nvSpPr>
        <p:spPr>
          <a:xfrm flipH="1">
            <a:off x="5285675" y="365760"/>
            <a:ext cx="3528900" cy="4781100"/>
          </a:xfrm>
          <a:prstGeom prst="rect">
            <a:avLst/>
          </a:prstGeom>
          <a:noFill/>
          <a:ln>
            <a:noFill/>
          </a:ln>
        </p:spPr>
      </p:sp>
      <p:sp>
        <p:nvSpPr>
          <p:cNvPr id="409" name="Google Shape;409;p62"/>
          <p:cNvSpPr txBox="1"/>
          <p:nvPr/>
        </p:nvSpPr>
        <p:spPr>
          <a:xfrm>
            <a:off x="713275" y="3566498"/>
            <a:ext cx="3582300" cy="6465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000">
                <a:solidFill>
                  <a:schemeClr val="dk1"/>
                </a:solidFill>
                <a:latin typeface="DM Sans"/>
                <a:ea typeface="DM Sans"/>
                <a:cs typeface="DM Sans"/>
                <a:sym typeface="DM Sans"/>
              </a:rPr>
              <a:t>CREDITS:</a:t>
            </a:r>
            <a:r>
              <a:rPr lang="en" sz="1000">
                <a:solidFill>
                  <a:schemeClr val="dk1"/>
                </a:solidFill>
                <a:latin typeface="DM Sans"/>
                <a:ea typeface="DM Sans"/>
                <a:cs typeface="DM Sans"/>
                <a:sym typeface="DM Sans"/>
              </a:rPr>
              <a:t> This presentation template was created by </a:t>
            </a:r>
            <a:r>
              <a:rPr b="1" lang="en" sz="1000" u="sng">
                <a:solidFill>
                  <a:schemeClr val="dk1"/>
                </a:solidFill>
                <a:latin typeface="DM Sans"/>
                <a:ea typeface="DM Sans"/>
                <a:cs typeface="DM Sans"/>
                <a:sym typeface="DM Sans"/>
                <a:hlinkClick r:id="rId2">
                  <a:extLst>
                    <a:ext uri="{A12FA001-AC4F-418D-AE19-62706E023703}">
                      <ahyp:hlinkClr val="tx"/>
                    </a:ext>
                  </a:extLst>
                </a:hlinkClick>
              </a:rPr>
              <a:t>Slidesgo</a:t>
            </a:r>
            <a:r>
              <a:rPr lang="en" sz="1000">
                <a:solidFill>
                  <a:schemeClr val="dk1"/>
                </a:solidFill>
                <a:latin typeface="DM Sans"/>
                <a:ea typeface="DM Sans"/>
                <a:cs typeface="DM Sans"/>
                <a:sym typeface="DM Sans"/>
              </a:rPr>
              <a:t>, and includes icons by </a:t>
            </a:r>
            <a:r>
              <a:rPr b="1" lang="en" sz="1000" u="sng">
                <a:solidFill>
                  <a:schemeClr val="dk1"/>
                </a:solidFill>
                <a:latin typeface="DM Sans"/>
                <a:ea typeface="DM Sans"/>
                <a:cs typeface="DM Sans"/>
                <a:sym typeface="DM Sans"/>
                <a:hlinkClick r:id="rId3">
                  <a:extLst>
                    <a:ext uri="{A12FA001-AC4F-418D-AE19-62706E023703}">
                      <ahyp:hlinkClr val="tx"/>
                    </a:ext>
                  </a:extLst>
                </a:hlinkClick>
              </a:rPr>
              <a:t>Flaticon</a:t>
            </a:r>
            <a:r>
              <a:rPr lang="en" sz="1000">
                <a:solidFill>
                  <a:schemeClr val="dk1"/>
                </a:solidFill>
                <a:latin typeface="DM Sans"/>
                <a:ea typeface="DM Sans"/>
                <a:cs typeface="DM Sans"/>
                <a:sym typeface="DM Sans"/>
              </a:rPr>
              <a:t>, and infographics &amp; images by </a:t>
            </a:r>
            <a:r>
              <a:rPr b="1" lang="en" sz="1000" u="sng">
                <a:solidFill>
                  <a:schemeClr val="dk1"/>
                </a:solidFill>
                <a:latin typeface="DM Sans"/>
                <a:ea typeface="DM Sans"/>
                <a:cs typeface="DM Sans"/>
                <a:sym typeface="DM Sans"/>
                <a:hlinkClick r:id="rId4">
                  <a:extLst>
                    <a:ext uri="{A12FA001-AC4F-418D-AE19-62706E023703}">
                      <ahyp:hlinkClr val="tx"/>
                    </a:ext>
                  </a:extLst>
                </a:hlinkClick>
              </a:rPr>
              <a:t>Freepik</a:t>
            </a:r>
            <a:r>
              <a:rPr lang="en" sz="1000" u="sng">
                <a:solidFill>
                  <a:schemeClr val="dk1"/>
                </a:solidFill>
                <a:latin typeface="DM Sans"/>
                <a:ea typeface="DM Sans"/>
                <a:cs typeface="DM Sans"/>
                <a:sym typeface="DM Sans"/>
              </a:rPr>
              <a:t> </a:t>
            </a:r>
            <a:endParaRPr b="1" sz="1000" u="sng">
              <a:solidFill>
                <a:schemeClr val="dk1"/>
              </a:solidFill>
              <a:latin typeface="DM Sans"/>
              <a:ea typeface="DM Sans"/>
              <a:cs typeface="DM Sans"/>
              <a:sym typeface="DM Sans"/>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410" name="Shape 410"/>
        <p:cNvGrpSpPr/>
        <p:nvPr/>
      </p:nvGrpSpPr>
      <p:grpSpPr>
        <a:xfrm>
          <a:off x="0" y="0"/>
          <a:ext cx="0" cy="0"/>
          <a:chOff x="0" y="0"/>
          <a:chExt cx="0" cy="0"/>
        </a:xfrm>
      </p:grpSpPr>
      <p:grpSp>
        <p:nvGrpSpPr>
          <p:cNvPr id="411" name="Google Shape;411;p63"/>
          <p:cNvGrpSpPr/>
          <p:nvPr/>
        </p:nvGrpSpPr>
        <p:grpSpPr>
          <a:xfrm>
            <a:off x="329313" y="-30000"/>
            <a:ext cx="8489338" cy="5203500"/>
            <a:chOff x="329313" y="-30000"/>
            <a:chExt cx="8489338" cy="5203500"/>
          </a:xfrm>
        </p:grpSpPr>
        <p:cxnSp>
          <p:nvCxnSpPr>
            <p:cNvPr id="412" name="Google Shape;412;p63"/>
            <p:cNvCxnSpPr/>
            <p:nvPr/>
          </p:nvCxnSpPr>
          <p:spPr>
            <a:xfrm rot="5400000">
              <a:off x="-2272437" y="2571750"/>
              <a:ext cx="5203500" cy="0"/>
            </a:xfrm>
            <a:prstGeom prst="straightConnector1">
              <a:avLst/>
            </a:prstGeom>
            <a:noFill/>
            <a:ln cap="flat" cmpd="sng" w="9525">
              <a:solidFill>
                <a:schemeClr val="dk1"/>
              </a:solidFill>
              <a:prstDash val="solid"/>
              <a:round/>
              <a:headEnd len="med" w="med" type="none"/>
              <a:tailEnd len="med" w="med" type="none"/>
            </a:ln>
          </p:spPr>
        </p:cxnSp>
        <p:cxnSp>
          <p:nvCxnSpPr>
            <p:cNvPr id="413" name="Google Shape;413;p63"/>
            <p:cNvCxnSpPr/>
            <p:nvPr/>
          </p:nvCxnSpPr>
          <p:spPr>
            <a:xfrm rot="5400000">
              <a:off x="6216900" y="2571750"/>
              <a:ext cx="52035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414" name="Shape 414"/>
        <p:cNvGrpSpPr/>
        <p:nvPr/>
      </p:nvGrpSpPr>
      <p:grpSpPr>
        <a:xfrm>
          <a:off x="0" y="0"/>
          <a:ext cx="0" cy="0"/>
          <a:chOff x="0" y="0"/>
          <a:chExt cx="0" cy="0"/>
        </a:xfrm>
      </p:grpSpPr>
      <p:grpSp>
        <p:nvGrpSpPr>
          <p:cNvPr id="415" name="Google Shape;415;p64"/>
          <p:cNvGrpSpPr/>
          <p:nvPr/>
        </p:nvGrpSpPr>
        <p:grpSpPr>
          <a:xfrm>
            <a:off x="-17547" y="372550"/>
            <a:ext cx="9179094" cy="4398425"/>
            <a:chOff x="-17547" y="372550"/>
            <a:chExt cx="9179094" cy="4398425"/>
          </a:xfrm>
        </p:grpSpPr>
        <p:cxnSp>
          <p:nvCxnSpPr>
            <p:cNvPr id="416" name="Google Shape;416;p64"/>
            <p:cNvCxnSpPr/>
            <p:nvPr/>
          </p:nvCxnSpPr>
          <p:spPr>
            <a:xfrm>
              <a:off x="-17547" y="37255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417" name="Google Shape;417;p64"/>
            <p:cNvCxnSpPr/>
            <p:nvPr/>
          </p:nvCxnSpPr>
          <p:spPr>
            <a:xfrm>
              <a:off x="-11553" y="4770975"/>
              <a:ext cx="91731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theme" Target="../theme/theme4.xml"/><Relationship Id="rId25" Type="http://schemas.openxmlformats.org/officeDocument/2006/relationships/slideLayout" Target="../slideLayouts/slideLayout36.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6.xml"/><Relationship Id="rId22" Type="http://schemas.openxmlformats.org/officeDocument/2006/relationships/slideLayout" Target="../slideLayouts/slideLayout58.xml"/><Relationship Id="rId21" Type="http://schemas.openxmlformats.org/officeDocument/2006/relationships/slideLayout" Target="../slideLayouts/slideLayout57.xml"/><Relationship Id="rId24" Type="http://schemas.openxmlformats.org/officeDocument/2006/relationships/slideLayout" Target="../slideLayouts/slideLayout60.xml"/><Relationship Id="rId23" Type="http://schemas.openxmlformats.org/officeDocument/2006/relationships/slideLayout" Target="../slideLayouts/slideLayout59.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9" Type="http://schemas.openxmlformats.org/officeDocument/2006/relationships/slideLayout" Target="../slideLayouts/slideLayout45.xml"/><Relationship Id="rId26" Type="http://schemas.openxmlformats.org/officeDocument/2006/relationships/theme" Target="../theme/theme1.xml"/><Relationship Id="rId25" Type="http://schemas.openxmlformats.org/officeDocument/2006/relationships/slideLayout" Target="../slideLayouts/slideLayout61.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 Id="rId11" Type="http://schemas.openxmlformats.org/officeDocument/2006/relationships/slideLayout" Target="../slideLayouts/slideLayout47.xml"/><Relationship Id="rId10" Type="http://schemas.openxmlformats.org/officeDocument/2006/relationships/slideLayout" Target="../slideLayouts/slideLayout46.xml"/><Relationship Id="rId13" Type="http://schemas.openxmlformats.org/officeDocument/2006/relationships/slideLayout" Target="../slideLayouts/slideLayout49.xml"/><Relationship Id="rId12" Type="http://schemas.openxmlformats.org/officeDocument/2006/relationships/slideLayout" Target="../slideLayouts/slideLayout48.xml"/><Relationship Id="rId15" Type="http://schemas.openxmlformats.org/officeDocument/2006/relationships/slideLayout" Target="../slideLayouts/slideLayout51.xml"/><Relationship Id="rId14" Type="http://schemas.openxmlformats.org/officeDocument/2006/relationships/slideLayout" Target="../slideLayouts/slideLayout50.xml"/><Relationship Id="rId17" Type="http://schemas.openxmlformats.org/officeDocument/2006/relationships/slideLayout" Target="../slideLayouts/slideLayout53.xml"/><Relationship Id="rId16" Type="http://schemas.openxmlformats.org/officeDocument/2006/relationships/slideLayout" Target="../slideLayouts/slideLayout52.xml"/><Relationship Id="rId19" Type="http://schemas.openxmlformats.org/officeDocument/2006/relationships/slideLayout" Target="../slideLayouts/slideLayout55.xml"/><Relationship Id="rId18"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DM Serif Display"/>
              <a:buNone/>
              <a:defRPr sz="3000">
                <a:solidFill>
                  <a:schemeClr val="dk1"/>
                </a:solidFill>
                <a:latin typeface="DM Serif Display"/>
                <a:ea typeface="DM Serif Display"/>
                <a:cs typeface="DM Serif Display"/>
                <a:sym typeface="DM Serif Display"/>
              </a:defRPr>
            </a:lvl1pPr>
            <a:lvl2pPr lvl="1">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2pPr>
            <a:lvl3pPr lvl="2">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3pPr>
            <a:lvl4pPr lvl="3">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4pPr>
            <a:lvl5pPr lvl="4">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5pPr>
            <a:lvl6pPr lvl="5">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6pPr>
            <a:lvl7pPr lvl="6">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7pPr>
            <a:lvl8pPr lvl="7">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8pPr>
            <a:lvl9pPr lvl="8">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9pPr>
          </a:lstStyle>
          <a:p/>
        </p:txBody>
      </p:sp>
      <p:sp>
        <p:nvSpPr>
          <p:cNvPr id="52" name="Google Shape;52;p13"/>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1pPr>
            <a:lvl2pPr indent="-304800" lvl="1" marL="9144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2pPr>
            <a:lvl3pPr indent="-304800" lvl="2" marL="13716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3pPr>
            <a:lvl4pPr indent="-304800" lvl="3" marL="18288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4pPr>
            <a:lvl5pPr indent="-304800" lvl="4" marL="22860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5pPr>
            <a:lvl6pPr indent="-304800" lvl="5" marL="27432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6pPr>
            <a:lvl7pPr indent="-304800" lvl="6" marL="32004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7pPr>
            <a:lvl8pPr indent="-304800" lvl="7" marL="36576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8pPr>
            <a:lvl9pPr indent="-304800" lvl="8" marL="4114800">
              <a:lnSpc>
                <a:spcPct val="100000"/>
              </a:lnSpc>
              <a:spcBef>
                <a:spcPts val="1600"/>
              </a:spcBef>
              <a:spcAft>
                <a:spcPts val="1600"/>
              </a:spcAft>
              <a:buClr>
                <a:schemeClr val="dk1"/>
              </a:buClr>
              <a:buSzPts val="1200"/>
              <a:buFont typeface="DM Sans"/>
              <a:buChar char="■"/>
              <a:defRPr sz="1200">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34" name="Shape 234"/>
        <p:cNvGrpSpPr/>
        <p:nvPr/>
      </p:nvGrpSpPr>
      <p:grpSpPr>
        <a:xfrm>
          <a:off x="0" y="0"/>
          <a:ext cx="0" cy="0"/>
          <a:chOff x="0" y="0"/>
          <a:chExt cx="0" cy="0"/>
        </a:xfrm>
      </p:grpSpPr>
      <p:sp>
        <p:nvSpPr>
          <p:cNvPr id="235" name="Google Shape;235;p39"/>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DM Serif Display"/>
              <a:buNone/>
              <a:defRPr sz="3000">
                <a:solidFill>
                  <a:schemeClr val="dk1"/>
                </a:solidFill>
                <a:latin typeface="DM Serif Display"/>
                <a:ea typeface="DM Serif Display"/>
                <a:cs typeface="DM Serif Display"/>
                <a:sym typeface="DM Serif Display"/>
              </a:defRPr>
            </a:lvl1pPr>
            <a:lvl2pPr lvl="1">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2pPr>
            <a:lvl3pPr lvl="2">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3pPr>
            <a:lvl4pPr lvl="3">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4pPr>
            <a:lvl5pPr lvl="4">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5pPr>
            <a:lvl6pPr lvl="5">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6pPr>
            <a:lvl7pPr lvl="6">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7pPr>
            <a:lvl8pPr lvl="7">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8pPr>
            <a:lvl9pPr lvl="8">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9pPr>
          </a:lstStyle>
          <a:p/>
        </p:txBody>
      </p:sp>
      <p:sp>
        <p:nvSpPr>
          <p:cNvPr id="236" name="Google Shape;236;p39"/>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1pPr>
            <a:lvl2pPr indent="-304800" lvl="1" marL="9144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2pPr>
            <a:lvl3pPr indent="-304800" lvl="2" marL="13716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3pPr>
            <a:lvl4pPr indent="-304800" lvl="3" marL="18288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4pPr>
            <a:lvl5pPr indent="-304800" lvl="4" marL="22860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5pPr>
            <a:lvl6pPr indent="-304800" lvl="5" marL="27432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6pPr>
            <a:lvl7pPr indent="-304800" lvl="6" marL="32004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7pPr>
            <a:lvl8pPr indent="-304800" lvl="7" marL="3657600">
              <a:lnSpc>
                <a:spcPct val="100000"/>
              </a:lnSpc>
              <a:spcBef>
                <a:spcPts val="1600"/>
              </a:spcBef>
              <a:spcAft>
                <a:spcPts val="0"/>
              </a:spcAft>
              <a:buClr>
                <a:schemeClr val="dk1"/>
              </a:buClr>
              <a:buSzPts val="1200"/>
              <a:buFont typeface="DM Sans"/>
              <a:buChar char="○"/>
              <a:defRPr sz="1200">
                <a:solidFill>
                  <a:schemeClr val="dk1"/>
                </a:solidFill>
                <a:latin typeface="DM Sans"/>
                <a:ea typeface="DM Sans"/>
                <a:cs typeface="DM Sans"/>
                <a:sym typeface="DM Sans"/>
              </a:defRPr>
            </a:lvl8pPr>
            <a:lvl9pPr indent="-304800" lvl="8" marL="4114800">
              <a:lnSpc>
                <a:spcPct val="100000"/>
              </a:lnSpc>
              <a:spcBef>
                <a:spcPts val="1600"/>
              </a:spcBef>
              <a:spcAft>
                <a:spcPts val="1600"/>
              </a:spcAft>
              <a:buClr>
                <a:schemeClr val="dk1"/>
              </a:buClr>
              <a:buSzPts val="1200"/>
              <a:buFont typeface="DM Sans"/>
              <a:buChar char="■"/>
              <a:defRPr sz="1200">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 id="2147483708"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hyperlink" Target="https://dendro.cnre.vt.edu/dendrology/factsheets.cf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65"/>
          <p:cNvSpPr txBox="1"/>
          <p:nvPr>
            <p:ph idx="4294967295" type="ctrTitle"/>
          </p:nvPr>
        </p:nvSpPr>
        <p:spPr>
          <a:xfrm>
            <a:off x="345900" y="791025"/>
            <a:ext cx="8617800" cy="193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200">
                <a:solidFill>
                  <a:srgbClr val="FFFFFF"/>
                </a:solidFill>
              </a:rPr>
              <a:t>A Mile-A-Minute Weed </a:t>
            </a:r>
            <a:endParaRPr sz="5200">
              <a:solidFill>
                <a:srgbClr val="FFFFFF"/>
              </a:solidFill>
            </a:endParaRPr>
          </a:p>
          <a:p>
            <a:pPr indent="0" lvl="0" marL="0" rtl="0" algn="ctr">
              <a:spcBef>
                <a:spcPts val="0"/>
              </a:spcBef>
              <a:spcAft>
                <a:spcPts val="0"/>
              </a:spcAft>
              <a:buNone/>
            </a:pPr>
            <a:r>
              <a:rPr lang="en" sz="5200">
                <a:solidFill>
                  <a:srgbClr val="FFFFFF"/>
                </a:solidFill>
              </a:rPr>
              <a:t>Invasive</a:t>
            </a:r>
            <a:r>
              <a:rPr lang="en" sz="5200">
                <a:solidFill>
                  <a:srgbClr val="FFFFFF"/>
                </a:solidFill>
              </a:rPr>
              <a:t> Species </a:t>
            </a:r>
            <a:endParaRPr sz="5200">
              <a:solidFill>
                <a:srgbClr val="FFFFFF"/>
              </a:solidFill>
            </a:endParaRPr>
          </a:p>
          <a:p>
            <a:pPr indent="0" lvl="0" marL="0" rtl="0" algn="ctr">
              <a:spcBef>
                <a:spcPts val="0"/>
              </a:spcBef>
              <a:spcAft>
                <a:spcPts val="0"/>
              </a:spcAft>
              <a:buNone/>
            </a:pPr>
            <a:r>
              <a:t/>
            </a:r>
            <a:endParaRPr sz="5200">
              <a:solidFill>
                <a:srgbClr val="FFFFFF"/>
              </a:solidFill>
            </a:endParaRPr>
          </a:p>
          <a:p>
            <a:pPr indent="0" lvl="0" marL="0" rtl="0" algn="ctr">
              <a:spcBef>
                <a:spcPts val="0"/>
              </a:spcBef>
              <a:spcAft>
                <a:spcPts val="0"/>
              </a:spcAft>
              <a:buNone/>
            </a:pPr>
            <a:r>
              <a:rPr lang="en" sz="5200">
                <a:solidFill>
                  <a:srgbClr val="FFFFFF"/>
                </a:solidFill>
              </a:rPr>
              <a:t>Horsepen Creek Watershed</a:t>
            </a:r>
            <a:endParaRPr sz="5200">
              <a:solidFill>
                <a:srgbClr val="FFFFFF"/>
              </a:solidFill>
            </a:endParaRPr>
          </a:p>
          <a:p>
            <a:pPr indent="0" lvl="0" marL="0" rtl="0" algn="l">
              <a:spcBef>
                <a:spcPts val="0"/>
              </a:spcBef>
              <a:spcAft>
                <a:spcPts val="0"/>
              </a:spcAft>
              <a:buNone/>
            </a:pPr>
            <a:r>
              <a:t/>
            </a:r>
            <a:endParaRPr sz="5200">
              <a:solidFill>
                <a:srgbClr val="FFFFFF"/>
              </a:solidFill>
            </a:endParaRPr>
          </a:p>
          <a:p>
            <a:pPr indent="0" lvl="0" marL="0" rtl="0" algn="ctr">
              <a:spcBef>
                <a:spcPts val="0"/>
              </a:spcBef>
              <a:spcAft>
                <a:spcPts val="0"/>
              </a:spcAft>
              <a:buNone/>
            </a:pPr>
            <a:r>
              <a:rPr lang="en" sz="5200">
                <a:solidFill>
                  <a:srgbClr val="FFFFFF"/>
                </a:solidFill>
              </a:rPr>
              <a:t> </a:t>
            </a:r>
            <a:endParaRPr sz="5200">
              <a:solidFill>
                <a:srgbClr val="FFFFFF"/>
              </a:solidFill>
            </a:endParaRPr>
          </a:p>
          <a:p>
            <a:pPr indent="0" lvl="0" marL="0" rtl="0" algn="ctr">
              <a:spcBef>
                <a:spcPts val="0"/>
              </a:spcBef>
              <a:spcAft>
                <a:spcPts val="0"/>
              </a:spcAft>
              <a:buNone/>
            </a:pPr>
            <a:r>
              <a:t/>
            </a:r>
            <a:endParaRPr sz="5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66"/>
          <p:cNvSpPr txBox="1"/>
          <p:nvPr>
            <p:ph type="title"/>
          </p:nvPr>
        </p:nvSpPr>
        <p:spPr>
          <a:xfrm>
            <a:off x="697425" y="1968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Overview of the Species</a:t>
            </a:r>
            <a:endParaRPr sz="3300"/>
          </a:p>
        </p:txBody>
      </p:sp>
      <p:pic>
        <p:nvPicPr>
          <p:cNvPr id="428" name="Google Shape;428;p66"/>
          <p:cNvPicPr preferRelativeResize="0"/>
          <p:nvPr/>
        </p:nvPicPr>
        <p:blipFill>
          <a:blip r:embed="rId3">
            <a:alphaModFix/>
          </a:blip>
          <a:stretch>
            <a:fillRect/>
          </a:stretch>
        </p:blipFill>
        <p:spPr>
          <a:xfrm>
            <a:off x="618625" y="1506438"/>
            <a:ext cx="3284125" cy="2468925"/>
          </a:xfrm>
          <a:prstGeom prst="rect">
            <a:avLst/>
          </a:prstGeom>
          <a:noFill/>
          <a:ln>
            <a:noFill/>
          </a:ln>
        </p:spPr>
      </p:pic>
      <p:sp>
        <p:nvSpPr>
          <p:cNvPr id="429" name="Google Shape;429;p66"/>
          <p:cNvSpPr txBox="1"/>
          <p:nvPr/>
        </p:nvSpPr>
        <p:spPr>
          <a:xfrm>
            <a:off x="3925300" y="1393150"/>
            <a:ext cx="4895400" cy="2695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Raleway"/>
              <a:buChar char="❖"/>
            </a:pPr>
            <a:r>
              <a:rPr b="1" lang="en" sz="1800">
                <a:solidFill>
                  <a:schemeClr val="dk1"/>
                </a:solidFill>
                <a:latin typeface="Raleway"/>
                <a:ea typeface="Raleway"/>
                <a:cs typeface="Raleway"/>
                <a:sym typeface="Raleway"/>
              </a:rPr>
              <a:t>Common name→ </a:t>
            </a:r>
            <a:r>
              <a:rPr lang="en" sz="1800">
                <a:solidFill>
                  <a:schemeClr val="dk1"/>
                </a:solidFill>
                <a:latin typeface="Raleway"/>
                <a:ea typeface="Raleway"/>
                <a:cs typeface="Raleway"/>
                <a:sym typeface="Raleway"/>
              </a:rPr>
              <a:t>Mile-A-Minute Weed</a:t>
            </a:r>
            <a:endParaRPr sz="1800">
              <a:solidFill>
                <a:schemeClr val="dk1"/>
              </a:solidFill>
              <a:latin typeface="Raleway"/>
              <a:ea typeface="Raleway"/>
              <a:cs typeface="Raleway"/>
              <a:sym typeface="Raleway"/>
            </a:endParaRPr>
          </a:p>
          <a:p>
            <a:pPr indent="0" lvl="0" marL="457200" rtl="0" algn="l">
              <a:spcBef>
                <a:spcPts val="0"/>
              </a:spcBef>
              <a:spcAft>
                <a:spcPts val="0"/>
              </a:spcAft>
              <a:buNone/>
            </a:pPr>
            <a:r>
              <a:t/>
            </a:r>
            <a:endParaRPr b="1" sz="1800">
              <a:solidFill>
                <a:schemeClr val="dk1"/>
              </a:solidFill>
              <a:latin typeface="Raleway"/>
              <a:ea typeface="Raleway"/>
              <a:cs typeface="Raleway"/>
              <a:sym typeface="Raleway"/>
            </a:endParaRPr>
          </a:p>
          <a:p>
            <a:pPr indent="-342900" lvl="0" marL="457200" rtl="0" algn="l">
              <a:spcBef>
                <a:spcPts val="0"/>
              </a:spcBef>
              <a:spcAft>
                <a:spcPts val="0"/>
              </a:spcAft>
              <a:buClr>
                <a:schemeClr val="dk1"/>
              </a:buClr>
              <a:buSzPts val="1800"/>
              <a:buFont typeface="Raleway"/>
              <a:buChar char="❖"/>
            </a:pPr>
            <a:r>
              <a:rPr b="1" lang="en" sz="1800">
                <a:solidFill>
                  <a:schemeClr val="dk1"/>
                </a:solidFill>
                <a:latin typeface="Raleway"/>
                <a:ea typeface="Raleway"/>
                <a:cs typeface="Raleway"/>
                <a:sym typeface="Raleway"/>
              </a:rPr>
              <a:t>Family name→ </a:t>
            </a:r>
            <a:r>
              <a:rPr lang="en" sz="1800">
                <a:solidFill>
                  <a:schemeClr val="dk1"/>
                </a:solidFill>
                <a:latin typeface="Raleway"/>
                <a:ea typeface="Raleway"/>
                <a:cs typeface="Raleway"/>
                <a:sym typeface="Raleway"/>
              </a:rPr>
              <a:t>Polygonaceae</a:t>
            </a:r>
            <a:endParaRPr sz="1800">
              <a:solidFill>
                <a:schemeClr val="dk1"/>
              </a:solidFill>
              <a:latin typeface="Raleway"/>
              <a:ea typeface="Raleway"/>
              <a:cs typeface="Raleway"/>
              <a:sym typeface="Raleway"/>
            </a:endParaRPr>
          </a:p>
          <a:p>
            <a:pPr indent="0" lvl="0" marL="457200" rtl="0" algn="l">
              <a:spcBef>
                <a:spcPts val="0"/>
              </a:spcBef>
              <a:spcAft>
                <a:spcPts val="0"/>
              </a:spcAft>
              <a:buNone/>
            </a:pPr>
            <a:r>
              <a:t/>
            </a:r>
            <a:endParaRPr b="1" sz="1800">
              <a:solidFill>
                <a:schemeClr val="dk1"/>
              </a:solidFill>
              <a:latin typeface="Raleway"/>
              <a:ea typeface="Raleway"/>
              <a:cs typeface="Raleway"/>
              <a:sym typeface="Raleway"/>
            </a:endParaRPr>
          </a:p>
          <a:p>
            <a:pPr indent="-342900" lvl="0" marL="457200" rtl="0" algn="l">
              <a:spcBef>
                <a:spcPts val="0"/>
              </a:spcBef>
              <a:spcAft>
                <a:spcPts val="0"/>
              </a:spcAft>
              <a:buClr>
                <a:schemeClr val="dk1"/>
              </a:buClr>
              <a:buSzPts val="1800"/>
              <a:buFont typeface="Raleway"/>
              <a:buChar char="❖"/>
            </a:pPr>
            <a:r>
              <a:rPr b="1" lang="en" sz="1800">
                <a:solidFill>
                  <a:schemeClr val="dk1"/>
                </a:solidFill>
                <a:latin typeface="Raleway"/>
                <a:ea typeface="Raleway"/>
                <a:cs typeface="Raleway"/>
                <a:sym typeface="Raleway"/>
              </a:rPr>
              <a:t>Genus→ </a:t>
            </a:r>
            <a:r>
              <a:rPr lang="en" sz="1800">
                <a:solidFill>
                  <a:schemeClr val="dk1"/>
                </a:solidFill>
                <a:latin typeface="Raleway"/>
                <a:ea typeface="Raleway"/>
                <a:cs typeface="Raleway"/>
                <a:sym typeface="Raleway"/>
              </a:rPr>
              <a:t>Persicaria </a:t>
            </a:r>
            <a:endParaRPr sz="1800">
              <a:solidFill>
                <a:schemeClr val="dk1"/>
              </a:solidFill>
              <a:latin typeface="Raleway"/>
              <a:ea typeface="Raleway"/>
              <a:cs typeface="Raleway"/>
              <a:sym typeface="Raleway"/>
            </a:endParaRPr>
          </a:p>
          <a:p>
            <a:pPr indent="0" lvl="0" marL="457200" rtl="0" algn="l">
              <a:spcBef>
                <a:spcPts val="0"/>
              </a:spcBef>
              <a:spcAft>
                <a:spcPts val="0"/>
              </a:spcAft>
              <a:buNone/>
            </a:pPr>
            <a:r>
              <a:t/>
            </a:r>
            <a:endParaRPr sz="1800">
              <a:solidFill>
                <a:schemeClr val="dk1"/>
              </a:solidFill>
              <a:latin typeface="Raleway"/>
              <a:ea typeface="Raleway"/>
              <a:cs typeface="Raleway"/>
              <a:sym typeface="Raleway"/>
            </a:endParaRPr>
          </a:p>
          <a:p>
            <a:pPr indent="-342900" lvl="0" marL="457200" rtl="0" algn="l">
              <a:spcBef>
                <a:spcPts val="0"/>
              </a:spcBef>
              <a:spcAft>
                <a:spcPts val="0"/>
              </a:spcAft>
              <a:buClr>
                <a:schemeClr val="dk1"/>
              </a:buClr>
              <a:buSzPts val="1800"/>
              <a:buFont typeface="Raleway"/>
              <a:buChar char="❖"/>
            </a:pPr>
            <a:r>
              <a:rPr b="1" lang="en" sz="1800">
                <a:solidFill>
                  <a:schemeClr val="dk1"/>
                </a:solidFill>
                <a:latin typeface="Raleway"/>
                <a:ea typeface="Raleway"/>
                <a:cs typeface="Raleway"/>
                <a:sym typeface="Raleway"/>
              </a:rPr>
              <a:t>Species→</a:t>
            </a:r>
            <a:r>
              <a:rPr lang="en" sz="1800">
                <a:solidFill>
                  <a:schemeClr val="dk1"/>
                </a:solidFill>
                <a:latin typeface="Raleway"/>
                <a:ea typeface="Raleway"/>
                <a:cs typeface="Raleway"/>
                <a:sym typeface="Raleway"/>
              </a:rPr>
              <a:t> Perfoliata</a:t>
            </a:r>
            <a:endParaRPr b="1" sz="1800">
              <a:solidFill>
                <a:schemeClr val="dk1"/>
              </a:solidFill>
              <a:latin typeface="Raleway"/>
              <a:ea typeface="Raleway"/>
              <a:cs typeface="Raleway"/>
              <a:sym typeface="Raleway"/>
            </a:endParaRPr>
          </a:p>
          <a:p>
            <a:pPr indent="0" lvl="0" marL="457200" rtl="0" algn="l">
              <a:spcBef>
                <a:spcPts val="0"/>
              </a:spcBef>
              <a:spcAft>
                <a:spcPts val="0"/>
              </a:spcAft>
              <a:buNone/>
            </a:pPr>
            <a:r>
              <a:t/>
            </a:r>
            <a:endParaRPr b="1" sz="1800">
              <a:solidFill>
                <a:schemeClr val="dk1"/>
              </a:solidFill>
              <a:latin typeface="Raleway"/>
              <a:ea typeface="Raleway"/>
              <a:cs typeface="Raleway"/>
              <a:sym typeface="Raleway"/>
            </a:endParaRPr>
          </a:p>
          <a:p>
            <a:pPr indent="-342900" lvl="0" marL="457200" rtl="0" algn="l">
              <a:spcBef>
                <a:spcPts val="0"/>
              </a:spcBef>
              <a:spcAft>
                <a:spcPts val="0"/>
              </a:spcAft>
              <a:buClr>
                <a:schemeClr val="dk1"/>
              </a:buClr>
              <a:buSzPts val="1800"/>
              <a:buFont typeface="Raleway"/>
              <a:buChar char="❖"/>
            </a:pPr>
            <a:r>
              <a:rPr b="1" lang="en" sz="1800">
                <a:solidFill>
                  <a:schemeClr val="dk1"/>
                </a:solidFill>
                <a:latin typeface="Raleway"/>
                <a:ea typeface="Raleway"/>
                <a:cs typeface="Raleway"/>
                <a:sym typeface="Raleway"/>
              </a:rPr>
              <a:t>Identification→</a:t>
            </a:r>
            <a:r>
              <a:rPr lang="en" sz="1800">
                <a:solidFill>
                  <a:schemeClr val="dk1"/>
                </a:solidFill>
                <a:latin typeface="Raleway"/>
                <a:ea typeface="Raleway"/>
                <a:cs typeface="Raleway"/>
                <a:sym typeface="Raleway"/>
              </a:rPr>
              <a:t>Redish, spikey stems, indiv. shark tooth shaped, smooth textured leaves, dark blue berries </a:t>
            </a:r>
            <a:endParaRPr sz="1800">
              <a:solidFill>
                <a:schemeClr val="dk1"/>
              </a:solidFill>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67"/>
          <p:cNvSpPr txBox="1"/>
          <p:nvPr>
            <p:ph type="title"/>
          </p:nvPr>
        </p:nvSpPr>
        <p:spPr>
          <a:xfrm>
            <a:off x="697425" y="1968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How did it get here?</a:t>
            </a:r>
            <a:endParaRPr sz="3300"/>
          </a:p>
        </p:txBody>
      </p:sp>
      <p:sp>
        <p:nvSpPr>
          <p:cNvPr id="435" name="Google Shape;435;p67"/>
          <p:cNvSpPr txBox="1"/>
          <p:nvPr/>
        </p:nvSpPr>
        <p:spPr>
          <a:xfrm>
            <a:off x="345900" y="1135475"/>
            <a:ext cx="8452200" cy="29532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dk1"/>
              </a:buClr>
              <a:buSzPts val="2200"/>
              <a:buFont typeface="Raleway"/>
              <a:buChar char="❖"/>
            </a:pPr>
            <a:r>
              <a:rPr lang="en" sz="2200">
                <a:solidFill>
                  <a:schemeClr val="dk1"/>
                </a:solidFill>
                <a:latin typeface="Raleway"/>
                <a:ea typeface="Raleway"/>
                <a:cs typeface="Raleway"/>
                <a:sym typeface="Raleway"/>
              </a:rPr>
              <a:t>The Mile-A-Minute weed is native to Asian countries, India, as well as the </a:t>
            </a:r>
            <a:r>
              <a:rPr lang="en" sz="2200">
                <a:solidFill>
                  <a:schemeClr val="dk1"/>
                </a:solidFill>
                <a:latin typeface="Raleway"/>
                <a:ea typeface="Raleway"/>
                <a:cs typeface="Raleway"/>
                <a:sym typeface="Raleway"/>
              </a:rPr>
              <a:t>Philippines.</a:t>
            </a:r>
            <a:endParaRPr sz="2200">
              <a:solidFill>
                <a:schemeClr val="dk1"/>
              </a:solidFill>
              <a:latin typeface="Raleway"/>
              <a:ea typeface="Raleway"/>
              <a:cs typeface="Raleway"/>
              <a:sym typeface="Raleway"/>
            </a:endParaRPr>
          </a:p>
          <a:p>
            <a:pPr indent="0" lvl="0" marL="457200" rtl="0" algn="l">
              <a:spcBef>
                <a:spcPts val="0"/>
              </a:spcBef>
              <a:spcAft>
                <a:spcPts val="0"/>
              </a:spcAft>
              <a:buNone/>
            </a:pPr>
            <a:r>
              <a:t/>
            </a:r>
            <a:endParaRPr sz="2200">
              <a:solidFill>
                <a:schemeClr val="dk1"/>
              </a:solidFill>
              <a:latin typeface="Raleway"/>
              <a:ea typeface="Raleway"/>
              <a:cs typeface="Raleway"/>
              <a:sym typeface="Raleway"/>
            </a:endParaRPr>
          </a:p>
          <a:p>
            <a:pPr indent="-368300" lvl="0" marL="457200" rtl="0" algn="l">
              <a:spcBef>
                <a:spcPts val="0"/>
              </a:spcBef>
              <a:spcAft>
                <a:spcPts val="0"/>
              </a:spcAft>
              <a:buClr>
                <a:schemeClr val="dk1"/>
              </a:buClr>
              <a:buSzPts val="2200"/>
              <a:buFont typeface="Raleway"/>
              <a:buChar char="❖"/>
            </a:pPr>
            <a:r>
              <a:rPr lang="en" sz="2200">
                <a:solidFill>
                  <a:schemeClr val="dk1"/>
                </a:solidFill>
                <a:latin typeface="Raleway"/>
                <a:ea typeface="Raleway"/>
                <a:cs typeface="Raleway"/>
                <a:sym typeface="Raleway"/>
              </a:rPr>
              <a:t>The first recorded sighting of this species in </a:t>
            </a:r>
            <a:r>
              <a:rPr lang="en" sz="2200">
                <a:solidFill>
                  <a:schemeClr val="dk1"/>
                </a:solidFill>
                <a:latin typeface="Raleway"/>
                <a:ea typeface="Raleway"/>
                <a:cs typeface="Raleway"/>
                <a:sym typeface="Raleway"/>
              </a:rPr>
              <a:t>America</a:t>
            </a:r>
            <a:r>
              <a:rPr lang="en" sz="2200">
                <a:solidFill>
                  <a:schemeClr val="dk1"/>
                </a:solidFill>
                <a:latin typeface="Raleway"/>
                <a:ea typeface="Raleway"/>
                <a:cs typeface="Raleway"/>
                <a:sym typeface="Raleway"/>
              </a:rPr>
              <a:t> was in the 1930s, in York County, </a:t>
            </a:r>
            <a:r>
              <a:rPr lang="en" sz="2200">
                <a:solidFill>
                  <a:schemeClr val="dk1"/>
                </a:solidFill>
                <a:latin typeface="Raleway"/>
                <a:ea typeface="Raleway"/>
                <a:cs typeface="Raleway"/>
                <a:sym typeface="Raleway"/>
              </a:rPr>
              <a:t>Pennsylvania</a:t>
            </a:r>
            <a:endParaRPr sz="2200">
              <a:solidFill>
                <a:schemeClr val="dk1"/>
              </a:solidFill>
              <a:latin typeface="Raleway"/>
              <a:ea typeface="Raleway"/>
              <a:cs typeface="Raleway"/>
              <a:sym typeface="Raleway"/>
            </a:endParaRPr>
          </a:p>
          <a:p>
            <a:pPr indent="0" lvl="0" marL="0" rtl="0" algn="l">
              <a:spcBef>
                <a:spcPts val="0"/>
              </a:spcBef>
              <a:spcAft>
                <a:spcPts val="0"/>
              </a:spcAft>
              <a:buNone/>
            </a:pPr>
            <a:r>
              <a:t/>
            </a:r>
            <a:endParaRPr sz="2200">
              <a:solidFill>
                <a:schemeClr val="dk1"/>
              </a:solidFill>
              <a:latin typeface="Raleway"/>
              <a:ea typeface="Raleway"/>
              <a:cs typeface="Raleway"/>
              <a:sym typeface="Raleway"/>
            </a:endParaRPr>
          </a:p>
          <a:p>
            <a:pPr indent="-368300" lvl="0" marL="457200" rtl="0" algn="l">
              <a:spcBef>
                <a:spcPts val="0"/>
              </a:spcBef>
              <a:spcAft>
                <a:spcPts val="0"/>
              </a:spcAft>
              <a:buClr>
                <a:schemeClr val="dk1"/>
              </a:buClr>
              <a:buSzPts val="2200"/>
              <a:buFont typeface="Raleway"/>
              <a:buChar char="❖"/>
            </a:pPr>
            <a:r>
              <a:rPr lang="en" sz="2200">
                <a:solidFill>
                  <a:schemeClr val="dk1"/>
                </a:solidFill>
                <a:latin typeface="Raleway"/>
                <a:ea typeface="Raleway"/>
                <a:cs typeface="Raleway"/>
                <a:sym typeface="Raleway"/>
              </a:rPr>
              <a:t>It is reported that the weed </a:t>
            </a:r>
            <a:r>
              <a:rPr lang="en" sz="2200">
                <a:solidFill>
                  <a:schemeClr val="dk1"/>
                </a:solidFill>
                <a:latin typeface="Raleway"/>
                <a:ea typeface="Raleway"/>
                <a:cs typeface="Raleway"/>
                <a:sym typeface="Raleway"/>
              </a:rPr>
              <a:t>accidentally</a:t>
            </a:r>
            <a:r>
              <a:rPr lang="en" sz="2200">
                <a:solidFill>
                  <a:schemeClr val="dk1"/>
                </a:solidFill>
                <a:latin typeface="Raleway"/>
                <a:ea typeface="Raleway"/>
                <a:cs typeface="Raleway"/>
                <a:sym typeface="Raleway"/>
              </a:rPr>
              <a:t> arrived in America, as it contaminant in a </a:t>
            </a:r>
            <a:r>
              <a:rPr lang="en" sz="2200">
                <a:solidFill>
                  <a:schemeClr val="dk1"/>
                </a:solidFill>
                <a:latin typeface="Raleway"/>
                <a:ea typeface="Raleway"/>
                <a:cs typeface="Raleway"/>
                <a:sym typeface="Raleway"/>
              </a:rPr>
              <a:t>nursery</a:t>
            </a:r>
            <a:r>
              <a:rPr lang="en" sz="2200">
                <a:solidFill>
                  <a:schemeClr val="dk1"/>
                </a:solidFill>
                <a:latin typeface="Raleway"/>
                <a:ea typeface="Raleway"/>
                <a:cs typeface="Raleway"/>
                <a:sym typeface="Raleway"/>
              </a:rPr>
              <a:t> stock. </a:t>
            </a:r>
            <a:endParaRPr sz="2200">
              <a:solidFill>
                <a:schemeClr val="dk1"/>
              </a:solidFill>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68"/>
          <p:cNvSpPr txBox="1"/>
          <p:nvPr>
            <p:ph type="title"/>
          </p:nvPr>
        </p:nvSpPr>
        <p:spPr>
          <a:xfrm>
            <a:off x="697425" y="1968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Species Characteristics</a:t>
            </a:r>
            <a:endParaRPr sz="3300"/>
          </a:p>
        </p:txBody>
      </p:sp>
      <p:sp>
        <p:nvSpPr>
          <p:cNvPr id="441" name="Google Shape;441;p68"/>
          <p:cNvSpPr txBox="1"/>
          <p:nvPr/>
        </p:nvSpPr>
        <p:spPr>
          <a:xfrm>
            <a:off x="345900" y="932450"/>
            <a:ext cx="8452200" cy="3156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Raleway"/>
              <a:buChar char="❖"/>
            </a:pPr>
            <a:r>
              <a:rPr lang="en" sz="1800">
                <a:solidFill>
                  <a:schemeClr val="dk1"/>
                </a:solidFill>
                <a:latin typeface="Raleway"/>
                <a:ea typeface="Raleway"/>
                <a:cs typeface="Raleway"/>
                <a:sym typeface="Raleway"/>
              </a:rPr>
              <a:t>The Mile-A-Minute weed thrives in the full sunshine, but can also grow in the shade. </a:t>
            </a:r>
            <a:endParaRPr sz="1800">
              <a:solidFill>
                <a:schemeClr val="dk1"/>
              </a:solidFill>
              <a:latin typeface="Raleway"/>
              <a:ea typeface="Raleway"/>
              <a:cs typeface="Raleway"/>
              <a:sym typeface="Raleway"/>
            </a:endParaRPr>
          </a:p>
          <a:p>
            <a:pPr indent="0" lvl="0" marL="0" rtl="0" algn="l">
              <a:spcBef>
                <a:spcPts val="0"/>
              </a:spcBef>
              <a:spcAft>
                <a:spcPts val="0"/>
              </a:spcAft>
              <a:buNone/>
            </a:pPr>
            <a:r>
              <a:t/>
            </a:r>
            <a:endParaRPr sz="1800">
              <a:solidFill>
                <a:schemeClr val="dk1"/>
              </a:solidFill>
              <a:latin typeface="Raleway"/>
              <a:ea typeface="Raleway"/>
              <a:cs typeface="Raleway"/>
              <a:sym typeface="Raleway"/>
            </a:endParaRPr>
          </a:p>
          <a:p>
            <a:pPr indent="-342900" lvl="0" marL="457200" rtl="0" algn="l">
              <a:spcBef>
                <a:spcPts val="0"/>
              </a:spcBef>
              <a:spcAft>
                <a:spcPts val="0"/>
              </a:spcAft>
              <a:buClr>
                <a:schemeClr val="dk1"/>
              </a:buClr>
              <a:buSzPts val="1800"/>
              <a:buFont typeface="Raleway"/>
              <a:buChar char="❖"/>
            </a:pPr>
            <a:r>
              <a:rPr lang="en" sz="1800">
                <a:solidFill>
                  <a:schemeClr val="dk1"/>
                </a:solidFill>
                <a:latin typeface="Raleway"/>
                <a:ea typeface="Raleway"/>
                <a:cs typeface="Raleway"/>
                <a:sym typeface="Raleway"/>
              </a:rPr>
              <a:t>It is a </a:t>
            </a:r>
            <a:r>
              <a:rPr lang="en" sz="1800">
                <a:solidFill>
                  <a:schemeClr val="dk1"/>
                </a:solidFill>
                <a:latin typeface="Raleway"/>
                <a:ea typeface="Raleway"/>
                <a:cs typeface="Raleway"/>
                <a:sym typeface="Raleway"/>
              </a:rPr>
              <a:t>herbaceous</a:t>
            </a:r>
            <a:r>
              <a:rPr lang="en" sz="1800">
                <a:solidFill>
                  <a:schemeClr val="dk1"/>
                </a:solidFill>
                <a:latin typeface="Raleway"/>
                <a:ea typeface="Raleway"/>
                <a:cs typeface="Raleway"/>
                <a:sym typeface="Raleway"/>
              </a:rPr>
              <a:t> annual plant, meaning it dies off in the fall, and grows in the spring from seed germination. </a:t>
            </a:r>
            <a:endParaRPr sz="1800">
              <a:solidFill>
                <a:schemeClr val="dk1"/>
              </a:solidFill>
              <a:latin typeface="Raleway"/>
              <a:ea typeface="Raleway"/>
              <a:cs typeface="Raleway"/>
              <a:sym typeface="Raleway"/>
            </a:endParaRPr>
          </a:p>
          <a:p>
            <a:pPr indent="0" lvl="0" marL="457200" rtl="0" algn="l">
              <a:spcBef>
                <a:spcPts val="0"/>
              </a:spcBef>
              <a:spcAft>
                <a:spcPts val="0"/>
              </a:spcAft>
              <a:buNone/>
            </a:pPr>
            <a:r>
              <a:t/>
            </a:r>
            <a:endParaRPr sz="1800">
              <a:solidFill>
                <a:schemeClr val="dk1"/>
              </a:solidFill>
              <a:latin typeface="Raleway"/>
              <a:ea typeface="Raleway"/>
              <a:cs typeface="Raleway"/>
              <a:sym typeface="Raleway"/>
            </a:endParaRPr>
          </a:p>
          <a:p>
            <a:pPr indent="-342900" lvl="0" marL="457200" rtl="0" algn="l">
              <a:spcBef>
                <a:spcPts val="0"/>
              </a:spcBef>
              <a:spcAft>
                <a:spcPts val="0"/>
              </a:spcAft>
              <a:buClr>
                <a:schemeClr val="dk1"/>
              </a:buClr>
              <a:buSzPts val="1800"/>
              <a:buFont typeface="Raleway"/>
              <a:buChar char="❖"/>
            </a:pPr>
            <a:r>
              <a:rPr lang="en" sz="1800">
                <a:solidFill>
                  <a:schemeClr val="dk1"/>
                </a:solidFill>
                <a:latin typeface="Raleway"/>
                <a:ea typeface="Raleway"/>
                <a:cs typeface="Raleway"/>
                <a:sym typeface="Raleway"/>
              </a:rPr>
              <a:t>The plant overtakes other native plants, similar to if you were to imagine the plant growing like a thick rug across the forest floor. They overtop natives, and dominate resources needed to survive. </a:t>
            </a:r>
            <a:endParaRPr sz="1800">
              <a:solidFill>
                <a:schemeClr val="dk1"/>
              </a:solidFill>
              <a:latin typeface="Raleway"/>
              <a:ea typeface="Raleway"/>
              <a:cs typeface="Raleway"/>
              <a:sym typeface="Raleway"/>
            </a:endParaRPr>
          </a:p>
          <a:p>
            <a:pPr indent="0" lvl="0" marL="457200" rtl="0" algn="l">
              <a:spcBef>
                <a:spcPts val="0"/>
              </a:spcBef>
              <a:spcAft>
                <a:spcPts val="0"/>
              </a:spcAft>
              <a:buNone/>
            </a:pPr>
            <a:r>
              <a:t/>
            </a:r>
            <a:endParaRPr sz="1800">
              <a:solidFill>
                <a:schemeClr val="dk1"/>
              </a:solidFill>
              <a:latin typeface="Raleway"/>
              <a:ea typeface="Raleway"/>
              <a:cs typeface="Raleway"/>
              <a:sym typeface="Raleway"/>
            </a:endParaRPr>
          </a:p>
          <a:p>
            <a:pPr indent="-342900" lvl="0" marL="457200" rtl="0" algn="l">
              <a:spcBef>
                <a:spcPts val="0"/>
              </a:spcBef>
              <a:spcAft>
                <a:spcPts val="0"/>
              </a:spcAft>
              <a:buClr>
                <a:schemeClr val="dk1"/>
              </a:buClr>
              <a:buSzPts val="1800"/>
              <a:buFont typeface="Raleway"/>
              <a:buChar char="❖"/>
            </a:pPr>
            <a:r>
              <a:rPr lang="en" sz="1800">
                <a:solidFill>
                  <a:schemeClr val="dk1"/>
                </a:solidFill>
                <a:latin typeface="Raleway"/>
                <a:ea typeface="Raleway"/>
                <a:cs typeface="Raleway"/>
                <a:sym typeface="Raleway"/>
              </a:rPr>
              <a:t>The Mile-A-Minute weed is a self-pollinating plant, in which the plant grows seeds that spread easily. They are small and </a:t>
            </a:r>
            <a:r>
              <a:rPr lang="en" sz="1800">
                <a:solidFill>
                  <a:schemeClr val="dk1"/>
                </a:solidFill>
                <a:latin typeface="Raleway"/>
                <a:ea typeface="Raleway"/>
                <a:cs typeface="Raleway"/>
                <a:sym typeface="Raleway"/>
              </a:rPr>
              <a:t>buoyant, which allows seeds to travel through waterways and spread far from its host. Seeds are also spread by birds. </a:t>
            </a:r>
            <a:endParaRPr sz="1800">
              <a:solidFill>
                <a:schemeClr val="dk1"/>
              </a:solidFill>
              <a:latin typeface="Raleway"/>
              <a:ea typeface="Raleway"/>
              <a:cs typeface="Raleway"/>
              <a:sym typeface="Raleway"/>
            </a:endParaRPr>
          </a:p>
          <a:p>
            <a:pPr indent="0" lvl="0" marL="457200" rtl="0" algn="l">
              <a:spcBef>
                <a:spcPts val="0"/>
              </a:spcBef>
              <a:spcAft>
                <a:spcPts val="0"/>
              </a:spcAft>
              <a:buNone/>
            </a:pPr>
            <a:r>
              <a:t/>
            </a:r>
            <a:endParaRPr sz="1800">
              <a:solidFill>
                <a:schemeClr val="dk1"/>
              </a:solidFill>
              <a:latin typeface="Raleway"/>
              <a:ea typeface="Raleway"/>
              <a:cs typeface="Raleway"/>
              <a:sym typeface="Raleway"/>
            </a:endParaRPr>
          </a:p>
          <a:p>
            <a:pPr indent="0" lvl="0" marL="457200" rtl="0" algn="l">
              <a:spcBef>
                <a:spcPts val="0"/>
              </a:spcBef>
              <a:spcAft>
                <a:spcPts val="0"/>
              </a:spcAft>
              <a:buNone/>
            </a:pPr>
            <a:r>
              <a:t/>
            </a:r>
            <a:endParaRPr sz="1800">
              <a:solidFill>
                <a:schemeClr val="dk1"/>
              </a:solidFill>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69"/>
          <p:cNvSpPr txBox="1"/>
          <p:nvPr>
            <p:ph type="title"/>
          </p:nvPr>
        </p:nvSpPr>
        <p:spPr>
          <a:xfrm>
            <a:off x="697425" y="1968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How to Manage/Remove</a:t>
            </a:r>
            <a:endParaRPr sz="3300"/>
          </a:p>
        </p:txBody>
      </p:sp>
      <p:sp>
        <p:nvSpPr>
          <p:cNvPr id="447" name="Google Shape;447;p69"/>
          <p:cNvSpPr txBox="1"/>
          <p:nvPr/>
        </p:nvSpPr>
        <p:spPr>
          <a:xfrm>
            <a:off x="345900" y="887325"/>
            <a:ext cx="8452200" cy="32013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Raleway"/>
              <a:buChar char="❖"/>
            </a:pPr>
            <a:r>
              <a:rPr lang="en" sz="1900">
                <a:solidFill>
                  <a:schemeClr val="dk1"/>
                </a:solidFill>
                <a:latin typeface="Raleway"/>
                <a:ea typeface="Raleway"/>
                <a:cs typeface="Raleway"/>
                <a:sym typeface="Raleway"/>
              </a:rPr>
              <a:t>Localized clusters of Mile-A-Minute weeds can be removed with gloves. Cutting at the stems and roots also reduces its growth. Matured weeds with seeds should be destroyed to avoid spread. </a:t>
            </a:r>
            <a:endParaRPr sz="1900">
              <a:solidFill>
                <a:schemeClr val="dk1"/>
              </a:solidFill>
              <a:latin typeface="Raleway"/>
              <a:ea typeface="Raleway"/>
              <a:cs typeface="Raleway"/>
              <a:sym typeface="Raleway"/>
            </a:endParaRPr>
          </a:p>
          <a:p>
            <a:pPr indent="0" lvl="0" marL="457200" rtl="0" algn="l">
              <a:spcBef>
                <a:spcPts val="0"/>
              </a:spcBef>
              <a:spcAft>
                <a:spcPts val="0"/>
              </a:spcAft>
              <a:buNone/>
            </a:pPr>
            <a:r>
              <a:t/>
            </a:r>
            <a:endParaRPr sz="1900">
              <a:solidFill>
                <a:schemeClr val="dk1"/>
              </a:solidFill>
              <a:latin typeface="Raleway"/>
              <a:ea typeface="Raleway"/>
              <a:cs typeface="Raleway"/>
              <a:sym typeface="Raleway"/>
            </a:endParaRPr>
          </a:p>
          <a:p>
            <a:pPr indent="-349250" lvl="0" marL="457200" rtl="0" algn="l">
              <a:spcBef>
                <a:spcPts val="0"/>
              </a:spcBef>
              <a:spcAft>
                <a:spcPts val="0"/>
              </a:spcAft>
              <a:buClr>
                <a:schemeClr val="dk1"/>
              </a:buClr>
              <a:buSzPts val="1900"/>
              <a:buFont typeface="Raleway"/>
              <a:buChar char="❖"/>
            </a:pPr>
            <a:r>
              <a:rPr lang="en" sz="1900">
                <a:solidFill>
                  <a:schemeClr val="dk1"/>
                </a:solidFill>
                <a:latin typeface="Raleway"/>
                <a:ea typeface="Raleway"/>
                <a:cs typeface="Raleway"/>
                <a:sym typeface="Raleway"/>
              </a:rPr>
              <a:t>The Mile-A-Minute Weevil, a biological control agent </a:t>
            </a:r>
            <a:r>
              <a:rPr lang="en" sz="1900">
                <a:solidFill>
                  <a:schemeClr val="dk1"/>
                </a:solidFill>
                <a:latin typeface="Raleway"/>
                <a:ea typeface="Raleway"/>
                <a:cs typeface="Raleway"/>
                <a:sym typeface="Raleway"/>
              </a:rPr>
              <a:t>specifically</a:t>
            </a:r>
            <a:r>
              <a:rPr lang="en" sz="1900">
                <a:solidFill>
                  <a:schemeClr val="dk1"/>
                </a:solidFill>
                <a:latin typeface="Raleway"/>
                <a:ea typeface="Raleway"/>
                <a:cs typeface="Raleway"/>
                <a:sym typeface="Raleway"/>
              </a:rPr>
              <a:t> targeted for this weed, can stunt its plant growth by laying its eggs in the plant, and the larvae feeds on the plant until they pupate and drop into the soil. </a:t>
            </a:r>
            <a:endParaRPr sz="1900">
              <a:solidFill>
                <a:schemeClr val="dk1"/>
              </a:solidFill>
              <a:latin typeface="Raleway"/>
              <a:ea typeface="Raleway"/>
              <a:cs typeface="Raleway"/>
              <a:sym typeface="Raleway"/>
            </a:endParaRPr>
          </a:p>
          <a:p>
            <a:pPr indent="0" lvl="0" marL="457200" rtl="0" algn="l">
              <a:spcBef>
                <a:spcPts val="0"/>
              </a:spcBef>
              <a:spcAft>
                <a:spcPts val="0"/>
              </a:spcAft>
              <a:buNone/>
            </a:pPr>
            <a:r>
              <a:t/>
            </a:r>
            <a:endParaRPr sz="1900">
              <a:solidFill>
                <a:schemeClr val="dk1"/>
              </a:solidFill>
              <a:latin typeface="Raleway"/>
              <a:ea typeface="Raleway"/>
              <a:cs typeface="Raleway"/>
              <a:sym typeface="Raleway"/>
            </a:endParaRPr>
          </a:p>
          <a:p>
            <a:pPr indent="-349250" lvl="0" marL="457200" rtl="0" algn="l">
              <a:spcBef>
                <a:spcPts val="0"/>
              </a:spcBef>
              <a:spcAft>
                <a:spcPts val="0"/>
              </a:spcAft>
              <a:buClr>
                <a:schemeClr val="dk1"/>
              </a:buClr>
              <a:buSzPts val="1900"/>
              <a:buFont typeface="Raleway"/>
              <a:buChar char="❖"/>
            </a:pPr>
            <a:r>
              <a:rPr lang="en" sz="1900">
                <a:solidFill>
                  <a:schemeClr val="dk1"/>
                </a:solidFill>
                <a:latin typeface="Raleway"/>
                <a:ea typeface="Raleway"/>
                <a:cs typeface="Raleway"/>
                <a:sym typeface="Raleway"/>
              </a:rPr>
              <a:t>Preemergence</a:t>
            </a:r>
            <a:r>
              <a:rPr lang="en" sz="1900">
                <a:solidFill>
                  <a:schemeClr val="dk1"/>
                </a:solidFill>
                <a:latin typeface="Raleway"/>
                <a:ea typeface="Raleway"/>
                <a:cs typeface="Raleway"/>
                <a:sym typeface="Raleway"/>
              </a:rPr>
              <a:t>/</a:t>
            </a:r>
            <a:r>
              <a:rPr lang="en" sz="1900">
                <a:solidFill>
                  <a:schemeClr val="dk1"/>
                </a:solidFill>
                <a:latin typeface="Raleway"/>
                <a:ea typeface="Raleway"/>
                <a:cs typeface="Raleway"/>
                <a:sym typeface="Raleway"/>
              </a:rPr>
              <a:t>Postemergence</a:t>
            </a:r>
            <a:r>
              <a:rPr lang="en" sz="1900">
                <a:solidFill>
                  <a:schemeClr val="dk1"/>
                </a:solidFill>
                <a:latin typeface="Raleway"/>
                <a:ea typeface="Raleway"/>
                <a:cs typeface="Raleway"/>
                <a:sym typeface="Raleway"/>
              </a:rPr>
              <a:t> herbicides </a:t>
            </a:r>
            <a:r>
              <a:rPr lang="en" sz="1900">
                <a:solidFill>
                  <a:schemeClr val="dk1"/>
                </a:solidFill>
                <a:latin typeface="Raleway"/>
                <a:ea typeface="Raleway"/>
                <a:cs typeface="Raleway"/>
                <a:sym typeface="Raleway"/>
              </a:rPr>
              <a:t>can also be used.</a:t>
            </a:r>
            <a:endParaRPr sz="1900">
              <a:solidFill>
                <a:schemeClr val="dk1"/>
              </a:solidFill>
              <a:latin typeface="Raleway"/>
              <a:ea typeface="Raleway"/>
              <a:cs typeface="Raleway"/>
              <a:sym typeface="Raleway"/>
            </a:endParaRPr>
          </a:p>
          <a:p>
            <a:pPr indent="0" lvl="0" marL="457200" rtl="0" algn="l">
              <a:spcBef>
                <a:spcPts val="0"/>
              </a:spcBef>
              <a:spcAft>
                <a:spcPts val="0"/>
              </a:spcAft>
              <a:buNone/>
            </a:pPr>
            <a:r>
              <a:t/>
            </a:r>
            <a:endParaRPr sz="1900">
              <a:solidFill>
                <a:schemeClr val="dk1"/>
              </a:solidFill>
              <a:latin typeface="Raleway"/>
              <a:ea typeface="Raleway"/>
              <a:cs typeface="Raleway"/>
              <a:sym typeface="Raleway"/>
            </a:endParaRPr>
          </a:p>
          <a:p>
            <a:pPr indent="-349250" lvl="0" marL="457200" rtl="0" algn="l">
              <a:spcBef>
                <a:spcPts val="0"/>
              </a:spcBef>
              <a:spcAft>
                <a:spcPts val="0"/>
              </a:spcAft>
              <a:buClr>
                <a:schemeClr val="dk1"/>
              </a:buClr>
              <a:buSzPts val="1900"/>
              <a:buFont typeface="Raleway"/>
              <a:buChar char="❖"/>
            </a:pPr>
            <a:r>
              <a:rPr lang="en" sz="1900">
                <a:solidFill>
                  <a:schemeClr val="dk1"/>
                </a:solidFill>
                <a:latin typeface="Raleway"/>
                <a:ea typeface="Raleway"/>
                <a:cs typeface="Raleway"/>
                <a:sym typeface="Raleway"/>
              </a:rPr>
              <a:t>Eradication of the plant is difficult, but suppression has been seen successful to encourage the regrowth of native species. </a:t>
            </a:r>
            <a:endParaRPr sz="1900">
              <a:solidFill>
                <a:schemeClr val="dk1"/>
              </a:solidFill>
              <a:latin typeface="Raleway"/>
              <a:ea typeface="Raleway"/>
              <a:cs typeface="Raleway"/>
              <a:sym typeface="Raleway"/>
            </a:endParaRPr>
          </a:p>
          <a:p>
            <a:pPr indent="0" lvl="0" marL="457200" rtl="0" algn="l">
              <a:spcBef>
                <a:spcPts val="0"/>
              </a:spcBef>
              <a:spcAft>
                <a:spcPts val="0"/>
              </a:spcAft>
              <a:buNone/>
            </a:pPr>
            <a:r>
              <a:t/>
            </a:r>
            <a:endParaRPr sz="1900">
              <a:solidFill>
                <a:schemeClr val="dk1"/>
              </a:solidFill>
              <a:latin typeface="Raleway"/>
              <a:ea typeface="Raleway"/>
              <a:cs typeface="Raleway"/>
              <a:sym typeface="Raleway"/>
            </a:endParaRPr>
          </a:p>
          <a:p>
            <a:pPr indent="0" lvl="0" marL="457200" rtl="0" algn="l">
              <a:spcBef>
                <a:spcPts val="0"/>
              </a:spcBef>
              <a:spcAft>
                <a:spcPts val="0"/>
              </a:spcAft>
              <a:buNone/>
            </a:pPr>
            <a:r>
              <a:t/>
            </a:r>
            <a:endParaRPr sz="1900">
              <a:solidFill>
                <a:schemeClr val="dk1"/>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70"/>
          <p:cNvSpPr txBox="1"/>
          <p:nvPr>
            <p:ph type="title"/>
          </p:nvPr>
        </p:nvSpPr>
        <p:spPr>
          <a:xfrm>
            <a:off x="689900" y="1292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References</a:t>
            </a:r>
            <a:endParaRPr sz="3300"/>
          </a:p>
        </p:txBody>
      </p:sp>
      <p:sp>
        <p:nvSpPr>
          <p:cNvPr id="453" name="Google Shape;453;p70"/>
          <p:cNvSpPr txBox="1"/>
          <p:nvPr/>
        </p:nvSpPr>
        <p:spPr>
          <a:xfrm>
            <a:off x="360950" y="909900"/>
            <a:ext cx="8437200" cy="345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lang="en">
                <a:solidFill>
                  <a:schemeClr val="dk1"/>
                </a:solidFill>
                <a:latin typeface="Raleway"/>
                <a:ea typeface="Raleway"/>
                <a:cs typeface="Raleway"/>
                <a:sym typeface="Raleway"/>
              </a:rPr>
              <a:t>Jackson, D., Wurzbacher, S., Gover, A., &amp; Templeton, S. (2025, September 16). </a:t>
            </a:r>
            <a:r>
              <a:rPr i="1" lang="en">
                <a:solidFill>
                  <a:schemeClr val="dk1"/>
                </a:solidFill>
                <a:latin typeface="Raleway"/>
                <a:ea typeface="Raleway"/>
                <a:cs typeface="Raleway"/>
                <a:sym typeface="Raleway"/>
              </a:rPr>
              <a:t>Mile-a-Minute</a:t>
            </a:r>
            <a:r>
              <a:rPr lang="en">
                <a:solidFill>
                  <a:schemeClr val="dk1"/>
                </a:solidFill>
                <a:latin typeface="Raleway"/>
                <a:ea typeface="Raleway"/>
                <a:cs typeface="Raleway"/>
                <a:sym typeface="Raleway"/>
              </a:rPr>
              <a:t>. Penn State Extension. https://extension.psu.edu/mile-a-minute </a:t>
            </a:r>
            <a:endParaRPr>
              <a:solidFill>
                <a:schemeClr val="dk1"/>
              </a:solidFill>
              <a:latin typeface="Raleway"/>
              <a:ea typeface="Raleway"/>
              <a:cs typeface="Raleway"/>
              <a:sym typeface="Raleway"/>
            </a:endParaRPr>
          </a:p>
          <a:p>
            <a:pPr indent="0" lvl="0" marL="0" rtl="0" algn="l">
              <a:lnSpc>
                <a:spcPct val="115000"/>
              </a:lnSpc>
              <a:spcBef>
                <a:spcPts val="1400"/>
              </a:spcBef>
              <a:spcAft>
                <a:spcPts val="0"/>
              </a:spcAft>
              <a:buNone/>
            </a:pPr>
            <a:r>
              <a:rPr lang="en">
                <a:solidFill>
                  <a:schemeClr val="dk1"/>
                </a:solidFill>
                <a:latin typeface="Raleway"/>
                <a:ea typeface="Raleway"/>
                <a:cs typeface="Raleway"/>
                <a:sym typeface="Raleway"/>
              </a:rPr>
              <a:t>New York Floral Association. (n.d.). </a:t>
            </a:r>
            <a:r>
              <a:rPr i="1" lang="en">
                <a:solidFill>
                  <a:schemeClr val="dk1"/>
                </a:solidFill>
                <a:latin typeface="Raleway"/>
                <a:ea typeface="Raleway"/>
                <a:cs typeface="Raleway"/>
                <a:sym typeface="Raleway"/>
              </a:rPr>
              <a:t>New York Floral Atlas</a:t>
            </a:r>
            <a:r>
              <a:rPr lang="en">
                <a:solidFill>
                  <a:schemeClr val="dk1"/>
                </a:solidFill>
                <a:latin typeface="Raleway"/>
                <a:ea typeface="Raleway"/>
                <a:cs typeface="Raleway"/>
                <a:sym typeface="Raleway"/>
              </a:rPr>
              <a:t>. Advanced Search - NYFA: New York Flora Atlas. https://newyork.plantatlas.usf.edu/search.aspx </a:t>
            </a:r>
            <a:endParaRPr>
              <a:solidFill>
                <a:schemeClr val="dk1"/>
              </a:solidFill>
              <a:latin typeface="Raleway"/>
              <a:ea typeface="Raleway"/>
              <a:cs typeface="Raleway"/>
              <a:sym typeface="Raleway"/>
            </a:endParaRPr>
          </a:p>
          <a:p>
            <a:pPr indent="0" lvl="0" marL="0" rtl="0" algn="l">
              <a:lnSpc>
                <a:spcPct val="115000"/>
              </a:lnSpc>
              <a:spcBef>
                <a:spcPts val="1400"/>
              </a:spcBef>
              <a:spcAft>
                <a:spcPts val="0"/>
              </a:spcAft>
              <a:buNone/>
            </a:pPr>
            <a:r>
              <a:rPr lang="en">
                <a:solidFill>
                  <a:schemeClr val="dk1"/>
                </a:solidFill>
                <a:latin typeface="Raleway"/>
                <a:ea typeface="Raleway"/>
                <a:cs typeface="Raleway"/>
                <a:sym typeface="Raleway"/>
              </a:rPr>
              <a:t>Sanfield, S. (2025). </a:t>
            </a:r>
            <a:r>
              <a:rPr i="1" lang="en">
                <a:solidFill>
                  <a:schemeClr val="dk1"/>
                </a:solidFill>
                <a:latin typeface="Raleway"/>
                <a:ea typeface="Raleway"/>
                <a:cs typeface="Raleway"/>
                <a:sym typeface="Raleway"/>
              </a:rPr>
              <a:t>Horsepen Run Trailhead Trees and Shrubs</a:t>
            </a:r>
            <a:r>
              <a:rPr lang="en">
                <a:solidFill>
                  <a:schemeClr val="dk1"/>
                </a:solidFill>
                <a:latin typeface="Raleway"/>
                <a:ea typeface="Raleway"/>
                <a:cs typeface="Raleway"/>
                <a:sym typeface="Raleway"/>
              </a:rPr>
              <a:t>. photograph, Horsepen Run Trailhead. </a:t>
            </a:r>
            <a:endParaRPr>
              <a:solidFill>
                <a:schemeClr val="dk1"/>
              </a:solidFill>
              <a:latin typeface="Raleway"/>
              <a:ea typeface="Raleway"/>
              <a:cs typeface="Raleway"/>
              <a:sym typeface="Raleway"/>
            </a:endParaRPr>
          </a:p>
          <a:p>
            <a:pPr indent="0" lvl="0" marL="0" rtl="0" algn="l">
              <a:lnSpc>
                <a:spcPct val="115000"/>
              </a:lnSpc>
              <a:spcBef>
                <a:spcPts val="1400"/>
              </a:spcBef>
              <a:spcAft>
                <a:spcPts val="0"/>
              </a:spcAft>
              <a:buNone/>
            </a:pPr>
            <a:r>
              <a:rPr lang="en">
                <a:solidFill>
                  <a:schemeClr val="dk1"/>
                </a:solidFill>
                <a:latin typeface="Raleway"/>
                <a:ea typeface="Raleway"/>
                <a:cs typeface="Raleway"/>
                <a:sym typeface="Raleway"/>
              </a:rPr>
              <a:t>University of Maryland Extension. (2025, April 16). </a:t>
            </a:r>
            <a:r>
              <a:rPr i="1" lang="en">
                <a:solidFill>
                  <a:schemeClr val="dk1"/>
                </a:solidFill>
                <a:latin typeface="Raleway"/>
                <a:ea typeface="Raleway"/>
                <a:cs typeface="Raleway"/>
                <a:sym typeface="Raleway"/>
              </a:rPr>
              <a:t>Mile-a-Minute</a:t>
            </a:r>
            <a:r>
              <a:rPr lang="en">
                <a:solidFill>
                  <a:schemeClr val="dk1"/>
                </a:solidFill>
                <a:latin typeface="Raleway"/>
                <a:ea typeface="Raleway"/>
                <a:cs typeface="Raleway"/>
                <a:sym typeface="Raleway"/>
              </a:rPr>
              <a:t>. https://extension.umd.edu/resource/mile-minute/ </a:t>
            </a:r>
            <a:endParaRPr>
              <a:solidFill>
                <a:schemeClr val="dk1"/>
              </a:solidFill>
              <a:latin typeface="Raleway"/>
              <a:ea typeface="Raleway"/>
              <a:cs typeface="Raleway"/>
              <a:sym typeface="Raleway"/>
            </a:endParaRPr>
          </a:p>
          <a:p>
            <a:pPr indent="0" lvl="0" marL="0" rtl="0" algn="l">
              <a:lnSpc>
                <a:spcPct val="115000"/>
              </a:lnSpc>
              <a:spcBef>
                <a:spcPts val="1400"/>
              </a:spcBef>
              <a:spcAft>
                <a:spcPts val="0"/>
              </a:spcAft>
              <a:buNone/>
            </a:pPr>
            <a:r>
              <a:rPr lang="en">
                <a:solidFill>
                  <a:schemeClr val="dk1"/>
                </a:solidFill>
                <a:latin typeface="Raleway"/>
                <a:ea typeface="Raleway"/>
                <a:cs typeface="Raleway"/>
                <a:sym typeface="Raleway"/>
              </a:rPr>
              <a:t>USDA. (2023). </a:t>
            </a:r>
            <a:r>
              <a:rPr i="1" lang="en">
                <a:solidFill>
                  <a:schemeClr val="dk1"/>
                </a:solidFill>
                <a:latin typeface="Raleway"/>
                <a:ea typeface="Raleway"/>
                <a:cs typeface="Raleway"/>
                <a:sym typeface="Raleway"/>
              </a:rPr>
              <a:t>Mile-A-minute weed</a:t>
            </a:r>
            <a:r>
              <a:rPr lang="en">
                <a:solidFill>
                  <a:schemeClr val="dk1"/>
                </a:solidFill>
                <a:latin typeface="Raleway"/>
                <a:ea typeface="Raleway"/>
                <a:cs typeface="Raleway"/>
                <a:sym typeface="Raleway"/>
              </a:rPr>
              <a:t>. National Invasive Species Information Center. https://www.invasivespeciesinfo.gov/terrestrial/plants/mile-minute-weed </a:t>
            </a:r>
            <a:endParaRPr>
              <a:solidFill>
                <a:schemeClr val="dk1"/>
              </a:solidFill>
              <a:latin typeface="Raleway"/>
              <a:ea typeface="Raleway"/>
              <a:cs typeface="Raleway"/>
              <a:sym typeface="Raleway"/>
            </a:endParaRPr>
          </a:p>
          <a:p>
            <a:pPr indent="0" lvl="0" marL="0" rtl="0" algn="l">
              <a:lnSpc>
                <a:spcPct val="115000"/>
              </a:lnSpc>
              <a:spcBef>
                <a:spcPts val="1400"/>
              </a:spcBef>
              <a:spcAft>
                <a:spcPts val="0"/>
              </a:spcAft>
              <a:buNone/>
            </a:pPr>
            <a:r>
              <a:rPr lang="en">
                <a:solidFill>
                  <a:schemeClr val="dk1"/>
                </a:solidFill>
                <a:latin typeface="Raleway"/>
                <a:ea typeface="Raleway"/>
                <a:cs typeface="Raleway"/>
                <a:sym typeface="Raleway"/>
              </a:rPr>
              <a:t>VT Dendrology. (n.d.). </a:t>
            </a:r>
            <a:r>
              <a:rPr i="1" lang="en">
                <a:solidFill>
                  <a:schemeClr val="dk1"/>
                </a:solidFill>
                <a:latin typeface="Raleway"/>
                <a:ea typeface="Raleway"/>
                <a:cs typeface="Raleway"/>
                <a:sym typeface="Raleway"/>
              </a:rPr>
              <a:t>Virginia Tech Dendrology Factsheets</a:t>
            </a:r>
            <a:r>
              <a:rPr lang="en">
                <a:solidFill>
                  <a:schemeClr val="dk1"/>
                </a:solidFill>
                <a:latin typeface="Raleway"/>
                <a:ea typeface="Raleway"/>
                <a:cs typeface="Raleway"/>
                <a:sym typeface="Raleway"/>
              </a:rPr>
              <a:t>. Dendro.cnre.vt.edu. </a:t>
            </a:r>
            <a:r>
              <a:rPr lang="en" u="sng">
                <a:solidFill>
                  <a:schemeClr val="dk1"/>
                </a:solidFill>
                <a:latin typeface="Raleway"/>
                <a:ea typeface="Raleway"/>
                <a:cs typeface="Raleway"/>
                <a:sym typeface="Raleway"/>
                <a:hlinkClick r:id="rId3">
                  <a:extLst>
                    <a:ext uri="{A12FA001-AC4F-418D-AE19-62706E023703}">
                      <ahyp:hlinkClr val="tx"/>
                    </a:ext>
                  </a:extLst>
                </a:hlinkClick>
              </a:rPr>
              <a:t>https://dendro.cnre.vt.edu/dendrology/factsheets.cfm</a:t>
            </a:r>
            <a:endParaRPr>
              <a:solidFill>
                <a:schemeClr val="dk1"/>
              </a:solidFill>
              <a:latin typeface="Raleway"/>
              <a:ea typeface="Raleway"/>
              <a:cs typeface="Raleway"/>
              <a:sym typeface="Raleway"/>
            </a:endParaRPr>
          </a:p>
          <a:p>
            <a:pPr indent="0" lvl="0" marL="0" rtl="0" algn="l">
              <a:lnSpc>
                <a:spcPct val="115000"/>
              </a:lnSpc>
              <a:spcBef>
                <a:spcPts val="1400"/>
              </a:spcBef>
              <a:spcAft>
                <a:spcPts val="0"/>
              </a:spcAft>
              <a:buNone/>
            </a:pPr>
            <a:r>
              <a:t/>
            </a:r>
            <a:endParaRPr>
              <a:solidFill>
                <a:schemeClr val="dk1"/>
              </a:solidFill>
              <a:latin typeface="Raleway"/>
              <a:ea typeface="Raleway"/>
              <a:cs typeface="Raleway"/>
              <a:sym typeface="Raleway"/>
            </a:endParaRPr>
          </a:p>
          <a:p>
            <a:pPr indent="0" lvl="0" marL="0" rtl="0" algn="l">
              <a:spcBef>
                <a:spcPts val="1400"/>
              </a:spcBef>
              <a:spcAft>
                <a:spcPts val="0"/>
              </a:spcAft>
              <a:buNone/>
            </a:pPr>
            <a:r>
              <a:t/>
            </a:r>
            <a:endParaRPr>
              <a:solidFill>
                <a:schemeClr val="dk1"/>
              </a:solidFill>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xmlns:r="http://schemas.openxmlformats.org/officeDocument/2006/relationships" name="Sage Green Palette Portfolio by Slidesgo">
  <a:themeElements>
    <a:clrScheme name="Simple Light">
      <a:dk1>
        <a:srgbClr val="FFFFFF"/>
      </a:dk1>
      <a:lt1>
        <a:srgbClr val="485A4E"/>
      </a:lt1>
      <a:dk2>
        <a:srgbClr val="39734D"/>
      </a:dk2>
      <a:lt2>
        <a:srgbClr val="53A66F"/>
      </a:lt2>
      <a:accent1>
        <a:srgbClr val="85A690"/>
      </a:accent1>
      <a:accent2>
        <a:srgbClr val="C2F2D2"/>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age Green Palette Portfolio by Slidesgo">
  <a:themeElements>
    <a:clrScheme name="Simple Light">
      <a:dk1>
        <a:srgbClr val="FFFFFF"/>
      </a:dk1>
      <a:lt1>
        <a:srgbClr val="485A4E"/>
      </a:lt1>
      <a:dk2>
        <a:srgbClr val="39734D"/>
      </a:dk2>
      <a:lt2>
        <a:srgbClr val="53A66F"/>
      </a:lt2>
      <a:accent1>
        <a:srgbClr val="85A690"/>
      </a:accent1>
      <a:accent2>
        <a:srgbClr val="C2F2D2"/>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