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DM Sans"/>
      <p:regular r:id="rId23"/>
      <p:bold r:id="rId24"/>
      <p:italic r:id="rId25"/>
      <p:boldItalic r:id="rId26"/>
    </p:embeddedFont>
    <p:embeddedFont>
      <p:font typeface="DM Serif Display"/>
      <p:regular r:id="rId27"/>
      <p: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DMSans-bold.fntdata"/><Relationship Id="rId23" Type="http://schemas.openxmlformats.org/officeDocument/2006/relationships/font" Target="fonts/DM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DMSans-boldItalic.fntdata"/><Relationship Id="rId25" Type="http://schemas.openxmlformats.org/officeDocument/2006/relationships/font" Target="fonts/DMSans-italic.fntdata"/><Relationship Id="rId28" Type="http://schemas.openxmlformats.org/officeDocument/2006/relationships/font" Target="fonts/DMSerifDisplay-italic.fntdata"/><Relationship Id="rId27" Type="http://schemas.openxmlformats.org/officeDocument/2006/relationships/font" Target="fonts/DMSerifDisplay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aleway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91b7330e9a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91b7330e9a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91b7330e9a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91b7330e9a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91b7330e9a_0_5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91b7330e9a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91b7330e9a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91b7330e9a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91b7330e9a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91b7330e9a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91b7330e9a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91b7330e9a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91b7330e9a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91b7330e9a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91b7330e9a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91b7330e9a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91b7330e9a_0_6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91b7330e9a_0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91b7330e9a_0_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91b7330e9a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91b7330e9a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91b7330e9a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91b7330e9a_0_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91b7330e9a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55" name="Google Shape;55;p14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4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4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" name="Google Shape;58;p14"/>
          <p:cNvSpPr txBox="1"/>
          <p:nvPr>
            <p:ph type="ctrTitle"/>
          </p:nvPr>
        </p:nvSpPr>
        <p:spPr>
          <a:xfrm>
            <a:off x="713225" y="1248000"/>
            <a:ext cx="3876000" cy="22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55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713225" y="3464400"/>
            <a:ext cx="3876000" cy="431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0" name="Google Shape;60;p14"/>
          <p:cNvSpPr/>
          <p:nvPr>
            <p:ph idx="2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5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63" name="Google Shape;63;p15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5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5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" name="Google Shape;66;p15"/>
          <p:cNvSpPr txBox="1"/>
          <p:nvPr>
            <p:ph type="title"/>
          </p:nvPr>
        </p:nvSpPr>
        <p:spPr>
          <a:xfrm>
            <a:off x="614350" y="2648700"/>
            <a:ext cx="2662800" cy="9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15"/>
          <p:cNvSpPr txBox="1"/>
          <p:nvPr>
            <p:ph hasCustomPrompt="1" idx="2" type="title"/>
          </p:nvPr>
        </p:nvSpPr>
        <p:spPr>
          <a:xfrm>
            <a:off x="713225" y="1540500"/>
            <a:ext cx="1288800" cy="1108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5"/>
          <p:cNvSpPr/>
          <p:nvPr>
            <p:ph idx="3" type="pic"/>
          </p:nvPr>
        </p:nvSpPr>
        <p:spPr>
          <a:xfrm flipH="1">
            <a:off x="5285802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720000" y="1101025"/>
            <a:ext cx="7704000" cy="314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72" name="Google Shape;72;p16"/>
          <p:cNvGrpSpPr/>
          <p:nvPr/>
        </p:nvGrpSpPr>
        <p:grpSpPr>
          <a:xfrm>
            <a:off x="329313" y="-30000"/>
            <a:ext cx="8485375" cy="5203500"/>
            <a:chOff x="329313" y="-30000"/>
            <a:chExt cx="8485375" cy="5203500"/>
          </a:xfrm>
        </p:grpSpPr>
        <p:cxnSp>
          <p:nvCxnSpPr>
            <p:cNvPr id="73" name="Google Shape;73;p16"/>
            <p:cNvCxnSpPr/>
            <p:nvPr/>
          </p:nvCxnSpPr>
          <p:spPr>
            <a:xfrm rot="5400000">
              <a:off x="6212938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4629448" y="2410620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794852" y="2410626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3" type="subTitle"/>
          </p:nvPr>
        </p:nvSpPr>
        <p:spPr>
          <a:xfrm>
            <a:off x="794852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4" type="subTitle"/>
          </p:nvPr>
        </p:nvSpPr>
        <p:spPr>
          <a:xfrm>
            <a:off x="4629448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81" name="Google Shape;81;p17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2" name="Google Shape;82;p17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7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86" name="Google Shape;86;p1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7" name="Google Shape;87;p1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4004050" y="448050"/>
            <a:ext cx="428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" type="subTitle"/>
          </p:nvPr>
        </p:nvSpPr>
        <p:spPr>
          <a:xfrm>
            <a:off x="4004050" y="1511700"/>
            <a:ext cx="4284900" cy="26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92" name="Google Shape;92;p19"/>
          <p:cNvSpPr/>
          <p:nvPr>
            <p:ph idx="2" type="pic"/>
          </p:nvPr>
        </p:nvSpPr>
        <p:spPr>
          <a:xfrm>
            <a:off x="333275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3" name="Google Shape;93;p19"/>
          <p:cNvCxnSpPr/>
          <p:nvPr/>
        </p:nvCxnSpPr>
        <p:spPr>
          <a:xfrm rot="5400000">
            <a:off x="6216900" y="2571750"/>
            <a:ext cx="5203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20"/>
          <p:cNvGrpSpPr/>
          <p:nvPr/>
        </p:nvGrpSpPr>
        <p:grpSpPr>
          <a:xfrm>
            <a:off x="-4800" y="372550"/>
            <a:ext cx="9182997" cy="4402825"/>
            <a:chOff x="-4800" y="372550"/>
            <a:chExt cx="9182997" cy="4402825"/>
          </a:xfrm>
        </p:grpSpPr>
        <p:cxnSp>
          <p:nvCxnSpPr>
            <p:cNvPr id="96" name="Google Shape;96;p20"/>
            <p:cNvCxnSpPr/>
            <p:nvPr/>
          </p:nvCxnSpPr>
          <p:spPr>
            <a:xfrm>
              <a:off x="-4800" y="372550"/>
              <a:ext cx="917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20"/>
            <p:cNvCxnSpPr/>
            <p:nvPr/>
          </p:nvCxnSpPr>
          <p:spPr>
            <a:xfrm>
              <a:off x="1197" y="4770975"/>
              <a:ext cx="9177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20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9" name="Google Shape;99;p20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1"/>
          <p:cNvGrpSpPr/>
          <p:nvPr/>
        </p:nvGrpSpPr>
        <p:grpSpPr>
          <a:xfrm>
            <a:off x="-23300" y="372738"/>
            <a:ext cx="9187500" cy="4398000"/>
            <a:chOff x="-23300" y="372738"/>
            <a:chExt cx="9187500" cy="4398000"/>
          </a:xfrm>
        </p:grpSpPr>
        <p:cxnSp>
          <p:nvCxnSpPr>
            <p:cNvPr id="102" name="Google Shape;102;p21"/>
            <p:cNvCxnSpPr/>
            <p:nvPr/>
          </p:nvCxnSpPr>
          <p:spPr>
            <a:xfrm rot="10800000">
              <a:off x="-19100" y="374900"/>
              <a:ext cx="918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21"/>
            <p:cNvCxnSpPr/>
            <p:nvPr/>
          </p:nvCxnSpPr>
          <p:spPr>
            <a:xfrm rot="10800000">
              <a:off x="-23300" y="4768750"/>
              <a:ext cx="91815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21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5" name="Google Shape;105;p21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/>
          <p:nvPr>
            <p:ph idx="2" type="pic"/>
          </p:nvPr>
        </p:nvSpPr>
        <p:spPr>
          <a:xfrm>
            <a:off x="0" y="-14875"/>
            <a:ext cx="9144000" cy="51585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type="title"/>
          </p:nvPr>
        </p:nvSpPr>
        <p:spPr>
          <a:xfrm>
            <a:off x="713225" y="3495800"/>
            <a:ext cx="6778500" cy="1108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3"/>
          <p:cNvGrpSpPr/>
          <p:nvPr/>
        </p:nvGrpSpPr>
        <p:grpSpPr>
          <a:xfrm>
            <a:off x="352546" y="372738"/>
            <a:ext cx="8811654" cy="4398000"/>
            <a:chOff x="352546" y="372738"/>
            <a:chExt cx="8811654" cy="4398000"/>
          </a:xfrm>
        </p:grpSpPr>
        <p:cxnSp>
          <p:nvCxnSpPr>
            <p:cNvPr id="112" name="Google Shape;112;p23"/>
            <p:cNvCxnSpPr/>
            <p:nvPr/>
          </p:nvCxnSpPr>
          <p:spPr>
            <a:xfrm rot="10800000">
              <a:off x="356500" y="374904"/>
              <a:ext cx="88077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23"/>
            <p:cNvCxnSpPr/>
            <p:nvPr/>
          </p:nvCxnSpPr>
          <p:spPr>
            <a:xfrm rot="10800000">
              <a:off x="352546" y="4768750"/>
              <a:ext cx="880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23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5" name="Google Shape;115;p23"/>
          <p:cNvSpPr txBox="1"/>
          <p:nvPr>
            <p:ph hasCustomPrompt="1" type="title"/>
          </p:nvPr>
        </p:nvSpPr>
        <p:spPr>
          <a:xfrm>
            <a:off x="4444625" y="1679100"/>
            <a:ext cx="3403800" cy="11082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6" name="Google Shape;116;p23"/>
          <p:cNvSpPr txBox="1"/>
          <p:nvPr>
            <p:ph idx="1" type="subTitle"/>
          </p:nvPr>
        </p:nvSpPr>
        <p:spPr>
          <a:xfrm>
            <a:off x="4444625" y="2787300"/>
            <a:ext cx="34038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7" name="Google Shape;117;p23"/>
          <p:cNvSpPr/>
          <p:nvPr>
            <p:ph idx="2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1" name="Google Shape;121;p25"/>
          <p:cNvSpPr txBox="1"/>
          <p:nvPr>
            <p:ph hasCustomPrompt="1" idx="2" type="title"/>
          </p:nvPr>
        </p:nvSpPr>
        <p:spPr>
          <a:xfrm>
            <a:off x="81522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25"/>
          <p:cNvSpPr txBox="1"/>
          <p:nvPr>
            <p:ph hasCustomPrompt="1" idx="3" type="title"/>
          </p:nvPr>
        </p:nvSpPr>
        <p:spPr>
          <a:xfrm>
            <a:off x="81522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3" name="Google Shape;123;p25"/>
          <p:cNvSpPr txBox="1"/>
          <p:nvPr>
            <p:ph hasCustomPrompt="1" idx="4" type="title"/>
          </p:nvPr>
        </p:nvSpPr>
        <p:spPr>
          <a:xfrm>
            <a:off x="3514500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4" name="Google Shape;124;p25"/>
          <p:cNvSpPr txBox="1"/>
          <p:nvPr>
            <p:ph hasCustomPrompt="1" idx="5" type="title"/>
          </p:nvPr>
        </p:nvSpPr>
        <p:spPr>
          <a:xfrm>
            <a:off x="3514500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25"/>
          <p:cNvSpPr txBox="1"/>
          <p:nvPr>
            <p:ph hasCustomPrompt="1" idx="6" type="title"/>
          </p:nvPr>
        </p:nvSpPr>
        <p:spPr>
          <a:xfrm>
            <a:off x="621377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25"/>
          <p:cNvSpPr txBox="1"/>
          <p:nvPr>
            <p:ph hasCustomPrompt="1" idx="7" type="title"/>
          </p:nvPr>
        </p:nvSpPr>
        <p:spPr>
          <a:xfrm>
            <a:off x="621377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71997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8" type="subTitle"/>
          </p:nvPr>
        </p:nvSpPr>
        <p:spPr>
          <a:xfrm>
            <a:off x="3419250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9" type="subTitle"/>
          </p:nvPr>
        </p:nvSpPr>
        <p:spPr>
          <a:xfrm>
            <a:off x="611852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3" type="subTitle"/>
          </p:nvPr>
        </p:nvSpPr>
        <p:spPr>
          <a:xfrm>
            <a:off x="71997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1" name="Google Shape;131;p25"/>
          <p:cNvSpPr txBox="1"/>
          <p:nvPr>
            <p:ph idx="14" type="subTitle"/>
          </p:nvPr>
        </p:nvSpPr>
        <p:spPr>
          <a:xfrm>
            <a:off x="3419250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2" name="Google Shape;132;p25"/>
          <p:cNvSpPr txBox="1"/>
          <p:nvPr>
            <p:ph idx="15" type="subTitle"/>
          </p:nvPr>
        </p:nvSpPr>
        <p:spPr>
          <a:xfrm>
            <a:off x="611852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33" name="Google Shape;133;p25"/>
          <p:cNvGrpSpPr/>
          <p:nvPr/>
        </p:nvGrpSpPr>
        <p:grpSpPr>
          <a:xfrm>
            <a:off x="-17547" y="372538"/>
            <a:ext cx="9179094" cy="4398425"/>
            <a:chOff x="-17547" y="372538"/>
            <a:chExt cx="9179094" cy="4398425"/>
          </a:xfrm>
        </p:grpSpPr>
        <p:cxnSp>
          <p:nvCxnSpPr>
            <p:cNvPr id="134" name="Google Shape;134;p25"/>
            <p:cNvCxnSpPr/>
            <p:nvPr/>
          </p:nvCxnSpPr>
          <p:spPr>
            <a:xfrm>
              <a:off x="-17547" y="372538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25"/>
            <p:cNvCxnSpPr/>
            <p:nvPr/>
          </p:nvCxnSpPr>
          <p:spPr>
            <a:xfrm>
              <a:off x="-11553" y="4770963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722376" y="445319"/>
            <a:ext cx="77085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38" name="Google Shape;138;p26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39" name="Google Shape;139;p2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26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701776" y="445325"/>
            <a:ext cx="19191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43" name="Google Shape;143;p2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44" name="Google Shape;144;p2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2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28"/>
          <p:cNvCxnSpPr/>
          <p:nvPr/>
        </p:nvCxnSpPr>
        <p:spPr>
          <a:xfrm>
            <a:off x="-13975" y="4770975"/>
            <a:ext cx="8800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8"/>
          <p:cNvSpPr txBox="1"/>
          <p:nvPr>
            <p:ph type="title"/>
          </p:nvPr>
        </p:nvSpPr>
        <p:spPr>
          <a:xfrm>
            <a:off x="713225" y="2799113"/>
            <a:ext cx="3861900" cy="6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" type="subTitle"/>
          </p:nvPr>
        </p:nvSpPr>
        <p:spPr>
          <a:xfrm>
            <a:off x="713225" y="3528200"/>
            <a:ext cx="38619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0" name="Google Shape;150;p28"/>
          <p:cNvSpPr/>
          <p:nvPr>
            <p:ph idx="2" type="pic"/>
          </p:nvPr>
        </p:nvSpPr>
        <p:spPr>
          <a:xfrm>
            <a:off x="329325" y="365760"/>
            <a:ext cx="49566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28"/>
          <p:cNvSpPr/>
          <p:nvPr>
            <p:ph idx="3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" name="Google Shape;153;p29"/>
          <p:cNvCxnSpPr/>
          <p:nvPr/>
        </p:nvCxnSpPr>
        <p:spPr>
          <a:xfrm>
            <a:off x="356400" y="372538"/>
            <a:ext cx="8812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29"/>
          <p:cNvSpPr txBox="1"/>
          <p:nvPr>
            <p:ph type="title"/>
          </p:nvPr>
        </p:nvSpPr>
        <p:spPr>
          <a:xfrm>
            <a:off x="4110975" y="448050"/>
            <a:ext cx="4076700" cy="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" type="subTitle"/>
          </p:nvPr>
        </p:nvSpPr>
        <p:spPr>
          <a:xfrm>
            <a:off x="4110972" y="1675890"/>
            <a:ext cx="40767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6" name="Google Shape;156;p29"/>
          <p:cNvSpPr/>
          <p:nvPr>
            <p:ph idx="2" type="pic"/>
          </p:nvPr>
        </p:nvSpPr>
        <p:spPr>
          <a:xfrm>
            <a:off x="3862175" y="2786075"/>
            <a:ext cx="49485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29"/>
          <p:cNvSpPr/>
          <p:nvPr>
            <p:ph idx="3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0" name="Google Shape;160;p30"/>
          <p:cNvSpPr txBox="1"/>
          <p:nvPr>
            <p:ph idx="1" type="body"/>
          </p:nvPr>
        </p:nvSpPr>
        <p:spPr>
          <a:xfrm>
            <a:off x="713250" y="1281538"/>
            <a:ext cx="7717500" cy="24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161" name="Google Shape;161;p30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62" name="Google Shape;162;p30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" name="Google Shape;163;p30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713250" y="1234451"/>
            <a:ext cx="77175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67" name="Google Shape;167;p31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68" name="Google Shape;168;p31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31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0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713250" y="1234450"/>
            <a:ext cx="7717500" cy="28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73" name="Google Shape;173;p32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74" name="Google Shape;174;p32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32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8" name="Google Shape;178;p33"/>
          <p:cNvSpPr txBox="1"/>
          <p:nvPr>
            <p:ph idx="1" type="subTitle"/>
          </p:nvPr>
        </p:nvSpPr>
        <p:spPr>
          <a:xfrm>
            <a:off x="3423150" y="1496525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33"/>
          <p:cNvSpPr txBox="1"/>
          <p:nvPr>
            <p:ph idx="2" type="subTitle"/>
          </p:nvPr>
        </p:nvSpPr>
        <p:spPr>
          <a:xfrm>
            <a:off x="3423150" y="2441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0" name="Google Shape;180;p33"/>
          <p:cNvSpPr txBox="1"/>
          <p:nvPr>
            <p:ph idx="3" type="subTitle"/>
          </p:nvPr>
        </p:nvSpPr>
        <p:spPr>
          <a:xfrm>
            <a:off x="3423150" y="3386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1" name="Google Shape;181;p33"/>
          <p:cNvSpPr txBox="1"/>
          <p:nvPr>
            <p:ph idx="4" type="subTitle"/>
          </p:nvPr>
        </p:nvSpPr>
        <p:spPr>
          <a:xfrm>
            <a:off x="716550" y="1619675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2" name="Google Shape;182;p33"/>
          <p:cNvSpPr txBox="1"/>
          <p:nvPr>
            <p:ph idx="5" type="subTitle"/>
          </p:nvPr>
        </p:nvSpPr>
        <p:spPr>
          <a:xfrm>
            <a:off x="716554" y="2564663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3" name="Google Shape;183;p33"/>
          <p:cNvSpPr txBox="1"/>
          <p:nvPr>
            <p:ph idx="6" type="subTitle"/>
          </p:nvPr>
        </p:nvSpPr>
        <p:spPr>
          <a:xfrm>
            <a:off x="716550" y="3509663"/>
            <a:ext cx="27045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84" name="Google Shape;184;p33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85" name="Google Shape;185;p33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33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9" name="Google Shape;189;p34"/>
          <p:cNvSpPr txBox="1"/>
          <p:nvPr>
            <p:ph idx="1" type="subTitle"/>
          </p:nvPr>
        </p:nvSpPr>
        <p:spPr>
          <a:xfrm>
            <a:off x="1152409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0" name="Google Shape;190;p34"/>
          <p:cNvSpPr txBox="1"/>
          <p:nvPr>
            <p:ph idx="2" type="subTitle"/>
          </p:nvPr>
        </p:nvSpPr>
        <p:spPr>
          <a:xfrm>
            <a:off x="4695792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1" name="Google Shape;191;p34"/>
          <p:cNvSpPr txBox="1"/>
          <p:nvPr>
            <p:ph idx="3" type="subTitle"/>
          </p:nvPr>
        </p:nvSpPr>
        <p:spPr>
          <a:xfrm>
            <a:off x="1152409" y="3429811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2" name="Google Shape;192;p34"/>
          <p:cNvSpPr txBox="1"/>
          <p:nvPr>
            <p:ph idx="4" type="subTitle"/>
          </p:nvPr>
        </p:nvSpPr>
        <p:spPr>
          <a:xfrm>
            <a:off x="4695792" y="3429811"/>
            <a:ext cx="3291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3" name="Google Shape;193;p34"/>
          <p:cNvSpPr txBox="1"/>
          <p:nvPr>
            <p:ph idx="5" type="subTitle"/>
          </p:nvPr>
        </p:nvSpPr>
        <p:spPr>
          <a:xfrm>
            <a:off x="1152408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4" name="Google Shape;194;p34"/>
          <p:cNvSpPr txBox="1"/>
          <p:nvPr>
            <p:ph idx="6" type="subTitle"/>
          </p:nvPr>
        </p:nvSpPr>
        <p:spPr>
          <a:xfrm>
            <a:off x="1152408" y="2937202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5" name="Google Shape;195;p34"/>
          <p:cNvSpPr txBox="1"/>
          <p:nvPr>
            <p:ph idx="7" type="subTitle"/>
          </p:nvPr>
        </p:nvSpPr>
        <p:spPr>
          <a:xfrm>
            <a:off x="4695761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idx="8" type="subTitle"/>
          </p:nvPr>
        </p:nvSpPr>
        <p:spPr>
          <a:xfrm>
            <a:off x="4695762" y="2937202"/>
            <a:ext cx="3291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197" name="Google Shape;197;p34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98" name="Google Shape;198;p34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34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2" name="Google Shape;202;p35"/>
          <p:cNvSpPr txBox="1"/>
          <p:nvPr>
            <p:ph idx="1" type="subTitle"/>
          </p:nvPr>
        </p:nvSpPr>
        <p:spPr>
          <a:xfrm>
            <a:off x="713065" y="1808037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35"/>
          <p:cNvSpPr txBox="1"/>
          <p:nvPr>
            <p:ph idx="2" type="subTitle"/>
          </p:nvPr>
        </p:nvSpPr>
        <p:spPr>
          <a:xfrm>
            <a:off x="3282140" y="1808042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35"/>
          <p:cNvSpPr txBox="1"/>
          <p:nvPr>
            <p:ph idx="3" type="subTitle"/>
          </p:nvPr>
        </p:nvSpPr>
        <p:spPr>
          <a:xfrm>
            <a:off x="713065" y="3335414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35"/>
          <p:cNvSpPr txBox="1"/>
          <p:nvPr>
            <p:ph idx="4" type="subTitle"/>
          </p:nvPr>
        </p:nvSpPr>
        <p:spPr>
          <a:xfrm>
            <a:off x="3282140" y="3335414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6" name="Google Shape;206;p35"/>
          <p:cNvSpPr txBox="1"/>
          <p:nvPr>
            <p:ph idx="5" type="subTitle"/>
          </p:nvPr>
        </p:nvSpPr>
        <p:spPr>
          <a:xfrm>
            <a:off x="5961617" y="1808038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7" name="Google Shape;207;p35"/>
          <p:cNvSpPr txBox="1"/>
          <p:nvPr>
            <p:ph idx="6" type="subTitle"/>
          </p:nvPr>
        </p:nvSpPr>
        <p:spPr>
          <a:xfrm>
            <a:off x="5961635" y="3335413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7" type="subTitle"/>
          </p:nvPr>
        </p:nvSpPr>
        <p:spPr>
          <a:xfrm>
            <a:off x="713065" y="131543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09" name="Google Shape;209;p35"/>
          <p:cNvSpPr txBox="1"/>
          <p:nvPr>
            <p:ph idx="8" type="subTitle"/>
          </p:nvPr>
        </p:nvSpPr>
        <p:spPr>
          <a:xfrm>
            <a:off x="3282141" y="1315432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0" name="Google Shape;210;p35"/>
          <p:cNvSpPr txBox="1"/>
          <p:nvPr>
            <p:ph idx="9" type="subTitle"/>
          </p:nvPr>
        </p:nvSpPr>
        <p:spPr>
          <a:xfrm>
            <a:off x="5961620" y="1315432"/>
            <a:ext cx="2466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1" name="Google Shape;211;p35"/>
          <p:cNvSpPr txBox="1"/>
          <p:nvPr>
            <p:ph idx="13" type="subTitle"/>
          </p:nvPr>
        </p:nvSpPr>
        <p:spPr>
          <a:xfrm>
            <a:off x="713065" y="284282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2" name="Google Shape;212;p35"/>
          <p:cNvSpPr txBox="1"/>
          <p:nvPr>
            <p:ph idx="14" type="subTitle"/>
          </p:nvPr>
        </p:nvSpPr>
        <p:spPr>
          <a:xfrm>
            <a:off x="3282141" y="2842818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3" name="Google Shape;213;p35"/>
          <p:cNvSpPr txBox="1"/>
          <p:nvPr>
            <p:ph idx="15" type="subTitle"/>
          </p:nvPr>
        </p:nvSpPr>
        <p:spPr>
          <a:xfrm>
            <a:off x="5961620" y="284281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214" name="Google Shape;214;p35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15" name="Google Shape;215;p35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35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36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219" name="Google Shape;219;p36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" name="Google Shape;220;p36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1" name="Google Shape;221;p36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2" name="Google Shape;222;p36"/>
          <p:cNvSpPr txBox="1"/>
          <p:nvPr>
            <p:ph type="title"/>
          </p:nvPr>
        </p:nvSpPr>
        <p:spPr>
          <a:xfrm>
            <a:off x="713259" y="539500"/>
            <a:ext cx="40203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3" name="Google Shape;223;p36"/>
          <p:cNvSpPr txBox="1"/>
          <p:nvPr>
            <p:ph idx="1" type="subTitle"/>
          </p:nvPr>
        </p:nvSpPr>
        <p:spPr>
          <a:xfrm>
            <a:off x="713225" y="1656202"/>
            <a:ext cx="4020300" cy="1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36"/>
          <p:cNvSpPr/>
          <p:nvPr>
            <p:ph idx="2" type="pic"/>
          </p:nvPr>
        </p:nvSpPr>
        <p:spPr>
          <a:xfrm flipH="1"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6"/>
          <p:cNvSpPr txBox="1"/>
          <p:nvPr/>
        </p:nvSpPr>
        <p:spPr>
          <a:xfrm>
            <a:off x="713275" y="3566498"/>
            <a:ext cx="358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b="1" sz="1000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3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28" name="Google Shape;228;p3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9" name="Google Shape;229;p3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3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232" name="Google Shape;232;p3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" name="Google Shape;233;p3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erif Display"/>
              <a:buNone/>
              <a:defRPr sz="3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hyperlink" Target="https://newyork.plantatlas.usf.edu/Family.aspx?id=30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/>
          <p:nvPr>
            <p:ph idx="4294967295" type="ctrTitle"/>
          </p:nvPr>
        </p:nvSpPr>
        <p:spPr>
          <a:xfrm>
            <a:off x="443675" y="791025"/>
            <a:ext cx="8520000" cy="19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</a:rPr>
              <a:t>Horsepen Creek Watershed</a:t>
            </a:r>
            <a:endParaRPr sz="5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</a:rPr>
              <a:t>Dendrology </a:t>
            </a:r>
            <a:endParaRPr sz="5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Devil’s Walking Stick</a:t>
            </a:r>
            <a:endParaRPr sz="3300"/>
          </a:p>
        </p:txBody>
      </p:sp>
      <p:pic>
        <p:nvPicPr>
          <p:cNvPr id="244" name="Google Shape;24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650" y="1393150"/>
            <a:ext cx="3609975" cy="269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0"/>
          <p:cNvSpPr txBox="1"/>
          <p:nvPr/>
        </p:nvSpPr>
        <p:spPr>
          <a:xfrm>
            <a:off x="4334275" y="1393150"/>
            <a:ext cx="42759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Araliaceae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Aralia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Spinosa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Two leaf clusters, ridged, reverse teardrop shaped leaves, spiney stems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Smallspike False Nettle</a:t>
            </a:r>
            <a:endParaRPr sz="3300"/>
          </a:p>
        </p:txBody>
      </p:sp>
      <p:pic>
        <p:nvPicPr>
          <p:cNvPr id="251" name="Google Shape;25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825" y="1393150"/>
            <a:ext cx="3405375" cy="255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1"/>
          <p:cNvSpPr txBox="1"/>
          <p:nvPr/>
        </p:nvSpPr>
        <p:spPr>
          <a:xfrm>
            <a:off x="4294600" y="1393150"/>
            <a:ext cx="43155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Urticaceae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Boehemeria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Cylindrica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Ridged, reverse teardrop shaped leaves, smooth stems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Wingstem/ Yellow Ironweed</a:t>
            </a:r>
            <a:endParaRPr sz="3300"/>
          </a:p>
        </p:txBody>
      </p:sp>
      <p:pic>
        <p:nvPicPr>
          <p:cNvPr id="258" name="Google Shape;25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425" y="1458800"/>
            <a:ext cx="3093075" cy="232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2"/>
          <p:cNvSpPr txBox="1"/>
          <p:nvPr/>
        </p:nvSpPr>
        <p:spPr>
          <a:xfrm>
            <a:off x="3910050" y="1393150"/>
            <a:ext cx="47001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steraceae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Verbesina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Alternifolia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Leafy plants with yellow, thin petaled flowers in clusters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Autumn</a:t>
            </a:r>
            <a:r>
              <a:rPr lang="en" sz="3300"/>
              <a:t> </a:t>
            </a:r>
            <a:r>
              <a:rPr lang="en" sz="3300"/>
              <a:t>Olive</a:t>
            </a:r>
            <a:endParaRPr sz="3300"/>
          </a:p>
        </p:txBody>
      </p:sp>
      <p:pic>
        <p:nvPicPr>
          <p:cNvPr id="265" name="Google Shape;26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750" y="1046638"/>
            <a:ext cx="2532150" cy="337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3"/>
          <p:cNvSpPr txBox="1"/>
          <p:nvPr/>
        </p:nvSpPr>
        <p:spPr>
          <a:xfrm>
            <a:off x="3480950" y="1143000"/>
            <a:ext cx="5299500" cy="29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Elaeagnaceae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Elaeagnus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Umbellata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Smooth, reverse teardrop shape, smooth edges, Green outer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appearance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lighter undershade, red berries (summer-fall)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Boxelder Tree</a:t>
            </a:r>
            <a:endParaRPr sz="3300"/>
          </a:p>
        </p:txBody>
      </p:sp>
      <p:pic>
        <p:nvPicPr>
          <p:cNvPr id="272" name="Google Shape;27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7150" y="1338525"/>
            <a:ext cx="2331500" cy="31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4"/>
          <p:cNvSpPr txBox="1"/>
          <p:nvPr/>
        </p:nvSpPr>
        <p:spPr>
          <a:xfrm>
            <a:off x="3524250" y="1364500"/>
            <a:ext cx="49530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Sapindaceae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Acer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Negundo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Leaves clustering in 3s, 3-5 lobes, distinct edges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Tulip Poplar</a:t>
            </a:r>
            <a:endParaRPr sz="3300"/>
          </a:p>
        </p:txBody>
      </p:sp>
      <p:pic>
        <p:nvPicPr>
          <p:cNvPr id="279" name="Google Shape;2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350" y="1376100"/>
            <a:ext cx="3393100" cy="25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5"/>
          <p:cNvSpPr txBox="1"/>
          <p:nvPr/>
        </p:nvSpPr>
        <p:spPr>
          <a:xfrm>
            <a:off x="4173675" y="1376100"/>
            <a:ext cx="46587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Magnoliaceae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</a:t>
            </a: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Liriodendron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Tulipifera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4 Pointy, v shaped lobes, sparse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Multiflora Rose</a:t>
            </a:r>
            <a:endParaRPr sz="3300"/>
          </a:p>
        </p:txBody>
      </p:sp>
      <p:pic>
        <p:nvPicPr>
          <p:cNvPr id="286" name="Google Shape;28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425" y="1579150"/>
            <a:ext cx="3191525" cy="239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6"/>
          <p:cNvSpPr txBox="1"/>
          <p:nvPr/>
        </p:nvSpPr>
        <p:spPr>
          <a:xfrm>
            <a:off x="3684675" y="1393150"/>
            <a:ext cx="50760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Rosaceae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Rosa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Multiflora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Spikey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stems, small, reverse teardrop, ridged shaped leaves, grow in sparse clusters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Mile-A-Minute Weed</a:t>
            </a:r>
            <a:endParaRPr sz="3300"/>
          </a:p>
        </p:txBody>
      </p:sp>
      <p:pic>
        <p:nvPicPr>
          <p:cNvPr id="293" name="Google Shape;29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625" y="1506438"/>
            <a:ext cx="3284125" cy="24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7"/>
          <p:cNvSpPr txBox="1"/>
          <p:nvPr/>
        </p:nvSpPr>
        <p:spPr>
          <a:xfrm>
            <a:off x="3963075" y="1393150"/>
            <a:ext cx="45450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Polygonaceae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Persicaria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P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erfoliata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edish, spikey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stems, indiv. shark tooth shaped leaves, dark blue berries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Blackjack Oak</a:t>
            </a:r>
            <a:endParaRPr sz="3300"/>
          </a:p>
        </p:txBody>
      </p:sp>
      <p:pic>
        <p:nvPicPr>
          <p:cNvPr id="300" name="Google Shape;30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600" y="1402600"/>
            <a:ext cx="3491675" cy="262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8"/>
          <p:cNvSpPr txBox="1"/>
          <p:nvPr/>
        </p:nvSpPr>
        <p:spPr>
          <a:xfrm>
            <a:off x="4259375" y="1420725"/>
            <a:ext cx="41058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Fagaceae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Quercus 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Marilandica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3-5, smooth edge lobes, similar to a Y or a T, dark, and rough tree bark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9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Mockernut Hickory</a:t>
            </a:r>
            <a:endParaRPr sz="3300"/>
          </a:p>
        </p:txBody>
      </p:sp>
      <p:pic>
        <p:nvPicPr>
          <p:cNvPr id="307" name="Google Shape;30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375" y="1300900"/>
            <a:ext cx="3776600" cy="283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9"/>
          <p:cNvSpPr txBox="1"/>
          <p:nvPr/>
        </p:nvSpPr>
        <p:spPr>
          <a:xfrm>
            <a:off x="4327175" y="1300900"/>
            <a:ext cx="45021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Family name→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Juglandaceae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Genus→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Carya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Species→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Tomentosa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❖"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Identification tips→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Oval 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shaped</a:t>
            </a:r>
            <a:r>
              <a:rPr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leaves, grows in 2-4 leaf clusters, ridged edges, smooth stems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References</a:t>
            </a:r>
            <a:endParaRPr sz="3300"/>
          </a:p>
        </p:txBody>
      </p:sp>
      <p:sp>
        <p:nvSpPr>
          <p:cNvPr id="314" name="Google Shape;314;p50"/>
          <p:cNvSpPr txBox="1"/>
          <p:nvPr/>
        </p:nvSpPr>
        <p:spPr>
          <a:xfrm>
            <a:off x="428225" y="1094475"/>
            <a:ext cx="8204700" cy="26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New York Floral Association. (n.d.). </a:t>
            </a:r>
            <a:r>
              <a:rPr b="1" i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New York Floral Atlas</a:t>
            </a:r>
            <a:r>
              <a:rPr b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Advanced Search - NYFA: New York Flora Atlas. https://newyork.plantatlas.usf.edu/search.aspx </a:t>
            </a:r>
            <a:endParaRPr b="1"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Sanfield, S. (2025). </a:t>
            </a:r>
            <a:r>
              <a:rPr b="1" i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Horsepen Run Trailhead Trees and Shrubs</a:t>
            </a:r>
            <a:r>
              <a:rPr b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photograph, Horsepen Run Trailhead. </a:t>
            </a:r>
            <a:endParaRPr b="1"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VT Dendrology. (n.d.). </a:t>
            </a:r>
            <a:r>
              <a:rPr b="1" i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Virginia Tech Dendrology Factsheets</a:t>
            </a:r>
            <a:r>
              <a:rPr b="1" lang="en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Dendro.cnre.vt.edu. https://dendro.cnre.vt.edu/dendrology/factsheets.cfm </a:t>
            </a:r>
            <a:endParaRPr b="1"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age Green Palette Portfolio by Slidesgo">
  <a:themeElements>
    <a:clrScheme name="Simple Light">
      <a:dk1>
        <a:srgbClr val="FFFFFF"/>
      </a:dk1>
      <a:lt1>
        <a:srgbClr val="485A4E"/>
      </a:lt1>
      <a:dk2>
        <a:srgbClr val="39734D"/>
      </a:dk2>
      <a:lt2>
        <a:srgbClr val="53A66F"/>
      </a:lt2>
      <a:accent1>
        <a:srgbClr val="85A690"/>
      </a:accent1>
      <a:accent2>
        <a:srgbClr val="C2F2D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