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4" r:id="rId4"/>
    <p:sldMasterId id="2147483685" r:id="rId5"/>
  </p:sldMasterIdLst>
  <p:notesMasterIdLst>
    <p:notesMasterId r:id="rId6"/>
  </p:notesMasterIdLst>
  <p:sldIdLst>
    <p:sldId id="256" r:id="rId7"/>
    <p:sldId id="257" r:id="rId8"/>
    <p:sldId id="258" r:id="rId9"/>
    <p:sldId id="259" r:id="rId10"/>
    <p:sldId id="260" r:id="rId11"/>
    <p:sldId id="261" r:id="rId12"/>
  </p:sldIdLst>
  <p:sldSz cy="5143500" cx="9144000"/>
  <p:notesSz cx="6858000" cy="9144000"/>
  <p:embeddedFontLst>
    <p:embeddedFont>
      <p:font typeface="Raleway"/>
      <p:regular r:id="rId13"/>
      <p:bold r:id="rId14"/>
      <p:italic r:id="rId15"/>
      <p:boldItalic r:id="rId16"/>
    </p:embeddedFont>
    <p:embeddedFont>
      <p:font typeface="DM Sans"/>
      <p:regular r:id="rId17"/>
      <p:bold r:id="rId18"/>
      <p:italic r:id="rId19"/>
      <p:boldItalic r:id="rId20"/>
    </p:embeddedFont>
    <p:embeddedFont>
      <p:font typeface="DM Serif Display"/>
      <p:regular r:id="rId21"/>
      <p: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DMSans-boldItalic.fntdata"/><Relationship Id="rId22" Type="http://schemas.openxmlformats.org/officeDocument/2006/relationships/font" Target="fonts/DMSerifDisplay-italic.fntdata"/><Relationship Id="rId21" Type="http://schemas.openxmlformats.org/officeDocument/2006/relationships/font" Target="fonts/DMSerifDisplay-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font" Target="fonts/Raleway-regular.fntdata"/><Relationship Id="rId12" Type="http://schemas.openxmlformats.org/officeDocument/2006/relationships/slide" Target="slides/slide6.xml"/><Relationship Id="rId15" Type="http://schemas.openxmlformats.org/officeDocument/2006/relationships/font" Target="fonts/Raleway-italic.fntdata"/><Relationship Id="rId14" Type="http://schemas.openxmlformats.org/officeDocument/2006/relationships/font" Target="fonts/Raleway-bold.fntdata"/><Relationship Id="rId17" Type="http://schemas.openxmlformats.org/officeDocument/2006/relationships/font" Target="fonts/DMSans-regular.fntdata"/><Relationship Id="rId16" Type="http://schemas.openxmlformats.org/officeDocument/2006/relationships/font" Target="fonts/Raleway-boldItalic.fntdata"/><Relationship Id="rId19" Type="http://schemas.openxmlformats.org/officeDocument/2006/relationships/font" Target="fonts/DMSans-italic.fntdata"/><Relationship Id="rId18" Type="http://schemas.openxmlformats.org/officeDocument/2006/relationships/font" Target="fonts/DM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91b72bb45a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91b72bb45a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b0228026f5_1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b0228026f5_1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b0228026f5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b0228026f5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b023825bf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b023825bf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b0228026f5_3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b0228026f5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b0228026f5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b0228026f5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grpSp>
        <p:nvGrpSpPr>
          <p:cNvPr id="54" name="Google Shape;54;p14"/>
          <p:cNvGrpSpPr/>
          <p:nvPr/>
        </p:nvGrpSpPr>
        <p:grpSpPr>
          <a:xfrm>
            <a:off x="-4800" y="372538"/>
            <a:ext cx="8791541" cy="4402838"/>
            <a:chOff x="-4800" y="372538"/>
            <a:chExt cx="8791541" cy="4402838"/>
          </a:xfrm>
        </p:grpSpPr>
        <p:cxnSp>
          <p:nvCxnSpPr>
            <p:cNvPr id="55" name="Google Shape;55;p14"/>
            <p:cNvCxnSpPr/>
            <p:nvPr/>
          </p:nvCxnSpPr>
          <p:spPr>
            <a:xfrm>
              <a:off x="-4800" y="372538"/>
              <a:ext cx="8787600" cy="0"/>
            </a:xfrm>
            <a:prstGeom prst="straightConnector1">
              <a:avLst/>
            </a:prstGeom>
            <a:noFill/>
            <a:ln cap="flat" cmpd="sng" w="9525">
              <a:solidFill>
                <a:schemeClr val="dk1"/>
              </a:solidFill>
              <a:prstDash val="solid"/>
              <a:round/>
              <a:headEnd len="med" w="med" type="none"/>
              <a:tailEnd len="med" w="med" type="none"/>
            </a:ln>
          </p:spPr>
        </p:cxnSp>
        <p:cxnSp>
          <p:nvCxnSpPr>
            <p:cNvPr id="56" name="Google Shape;56;p14"/>
            <p:cNvCxnSpPr/>
            <p:nvPr/>
          </p:nvCxnSpPr>
          <p:spPr>
            <a:xfrm>
              <a:off x="941" y="4770963"/>
              <a:ext cx="8785800" cy="0"/>
            </a:xfrm>
            <a:prstGeom prst="straightConnector1">
              <a:avLst/>
            </a:prstGeom>
            <a:noFill/>
            <a:ln cap="flat" cmpd="sng" w="9525">
              <a:solidFill>
                <a:schemeClr val="accent3"/>
              </a:solidFill>
              <a:prstDash val="solid"/>
              <a:round/>
              <a:headEnd len="med" w="med" type="none"/>
              <a:tailEnd len="med" w="med" type="none"/>
            </a:ln>
          </p:spPr>
        </p:cxnSp>
        <p:cxnSp>
          <p:nvCxnSpPr>
            <p:cNvPr id="57" name="Google Shape;57;p14"/>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58" name="Google Shape;58;p14"/>
          <p:cNvSpPr txBox="1"/>
          <p:nvPr>
            <p:ph type="ctrTitle"/>
          </p:nvPr>
        </p:nvSpPr>
        <p:spPr>
          <a:xfrm>
            <a:off x="713225" y="1248000"/>
            <a:ext cx="3876000" cy="22164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rgbClr val="191919"/>
              </a:buClr>
              <a:buSzPts val="5200"/>
              <a:buNone/>
              <a:defRPr b="0" sz="5500">
                <a:latin typeface="DM Serif Display"/>
                <a:ea typeface="DM Serif Display"/>
                <a:cs typeface="DM Serif Display"/>
                <a:sym typeface="DM Serif Display"/>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59" name="Google Shape;59;p14"/>
          <p:cNvSpPr txBox="1"/>
          <p:nvPr>
            <p:ph idx="1" type="subTitle"/>
          </p:nvPr>
        </p:nvSpPr>
        <p:spPr>
          <a:xfrm>
            <a:off x="713225" y="3464400"/>
            <a:ext cx="3876000" cy="4311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600">
                <a:solidFill>
                  <a:schemeClr val="dk1"/>
                </a:solidFill>
                <a:latin typeface="DM Sans"/>
                <a:ea typeface="DM Sans"/>
                <a:cs typeface="DM Sans"/>
                <a:sym typeface="DM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60" name="Google Shape;60;p14"/>
          <p:cNvSpPr/>
          <p:nvPr>
            <p:ph idx="2" type="pic"/>
          </p:nvPr>
        </p:nvSpPr>
        <p:spPr>
          <a:xfrm>
            <a:off x="5285675" y="365760"/>
            <a:ext cx="3528900" cy="4781100"/>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1" name="Shape 61"/>
        <p:cNvGrpSpPr/>
        <p:nvPr/>
      </p:nvGrpSpPr>
      <p:grpSpPr>
        <a:xfrm>
          <a:off x="0" y="0"/>
          <a:ext cx="0" cy="0"/>
          <a:chOff x="0" y="0"/>
          <a:chExt cx="0" cy="0"/>
        </a:xfrm>
      </p:grpSpPr>
      <p:grpSp>
        <p:nvGrpSpPr>
          <p:cNvPr id="62" name="Google Shape;62;p15"/>
          <p:cNvGrpSpPr/>
          <p:nvPr/>
        </p:nvGrpSpPr>
        <p:grpSpPr>
          <a:xfrm>
            <a:off x="-4800" y="372538"/>
            <a:ext cx="8791541" cy="4402838"/>
            <a:chOff x="-4800" y="372538"/>
            <a:chExt cx="8791541" cy="4402838"/>
          </a:xfrm>
        </p:grpSpPr>
        <p:cxnSp>
          <p:nvCxnSpPr>
            <p:cNvPr id="63" name="Google Shape;63;p15"/>
            <p:cNvCxnSpPr/>
            <p:nvPr/>
          </p:nvCxnSpPr>
          <p:spPr>
            <a:xfrm>
              <a:off x="-4800" y="372538"/>
              <a:ext cx="8787600" cy="0"/>
            </a:xfrm>
            <a:prstGeom prst="straightConnector1">
              <a:avLst/>
            </a:prstGeom>
            <a:noFill/>
            <a:ln cap="flat" cmpd="sng" w="9525">
              <a:solidFill>
                <a:schemeClr val="dk1"/>
              </a:solidFill>
              <a:prstDash val="solid"/>
              <a:round/>
              <a:headEnd len="med" w="med" type="none"/>
              <a:tailEnd len="med" w="med" type="none"/>
            </a:ln>
          </p:spPr>
        </p:cxnSp>
        <p:cxnSp>
          <p:nvCxnSpPr>
            <p:cNvPr id="64" name="Google Shape;64;p15"/>
            <p:cNvCxnSpPr/>
            <p:nvPr/>
          </p:nvCxnSpPr>
          <p:spPr>
            <a:xfrm>
              <a:off x="941" y="4770963"/>
              <a:ext cx="8785800" cy="0"/>
            </a:xfrm>
            <a:prstGeom prst="straightConnector1">
              <a:avLst/>
            </a:prstGeom>
            <a:noFill/>
            <a:ln cap="flat" cmpd="sng" w="9525">
              <a:solidFill>
                <a:schemeClr val="accent3"/>
              </a:solidFill>
              <a:prstDash val="solid"/>
              <a:round/>
              <a:headEnd len="med" w="med" type="none"/>
              <a:tailEnd len="med" w="med" type="none"/>
            </a:ln>
          </p:spPr>
        </p:cxnSp>
        <p:cxnSp>
          <p:nvCxnSpPr>
            <p:cNvPr id="65" name="Google Shape;65;p15"/>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66" name="Google Shape;66;p15"/>
          <p:cNvSpPr txBox="1"/>
          <p:nvPr>
            <p:ph type="title"/>
          </p:nvPr>
        </p:nvSpPr>
        <p:spPr>
          <a:xfrm>
            <a:off x="614350" y="2648700"/>
            <a:ext cx="2662800" cy="9543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7" name="Google Shape;67;p15"/>
          <p:cNvSpPr txBox="1"/>
          <p:nvPr>
            <p:ph hasCustomPrompt="1" idx="2" type="title"/>
          </p:nvPr>
        </p:nvSpPr>
        <p:spPr>
          <a:xfrm>
            <a:off x="713225" y="1540500"/>
            <a:ext cx="1288800" cy="11082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Clr>
                <a:schemeClr val="lt1"/>
              </a:buClr>
              <a:buSzPts val="6000"/>
              <a:buNone/>
              <a:defRPr sz="6000"/>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r>
              <a:t>xx%</a:t>
            </a:r>
          </a:p>
        </p:txBody>
      </p:sp>
      <p:sp>
        <p:nvSpPr>
          <p:cNvPr id="68" name="Google Shape;68;p15"/>
          <p:cNvSpPr/>
          <p:nvPr>
            <p:ph idx="3" type="pic"/>
          </p:nvPr>
        </p:nvSpPr>
        <p:spPr>
          <a:xfrm flipH="1">
            <a:off x="5285802" y="366800"/>
            <a:ext cx="3528900" cy="4781100"/>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9" name="Shape 69"/>
        <p:cNvGrpSpPr/>
        <p:nvPr/>
      </p:nvGrpSpPr>
      <p:grpSpPr>
        <a:xfrm>
          <a:off x="0" y="0"/>
          <a:ext cx="0" cy="0"/>
          <a:chOff x="0" y="0"/>
          <a:chExt cx="0" cy="0"/>
        </a:xfrm>
      </p:grpSpPr>
      <p:sp>
        <p:nvSpPr>
          <p:cNvPr id="70" name="Google Shape;70;p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1" name="Google Shape;71;p16"/>
          <p:cNvSpPr txBox="1"/>
          <p:nvPr>
            <p:ph idx="1" type="subTitle"/>
          </p:nvPr>
        </p:nvSpPr>
        <p:spPr>
          <a:xfrm>
            <a:off x="720000" y="1101025"/>
            <a:ext cx="7704000" cy="314400"/>
          </a:xfrm>
          <a:prstGeom prst="rect">
            <a:avLst/>
          </a:prstGeom>
          <a:noFill/>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200"/>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grpSp>
        <p:nvGrpSpPr>
          <p:cNvPr id="72" name="Google Shape;72;p16"/>
          <p:cNvGrpSpPr/>
          <p:nvPr/>
        </p:nvGrpSpPr>
        <p:grpSpPr>
          <a:xfrm>
            <a:off x="329313" y="-30000"/>
            <a:ext cx="8485375" cy="5203500"/>
            <a:chOff x="329313" y="-30000"/>
            <a:chExt cx="8485375" cy="5203500"/>
          </a:xfrm>
        </p:grpSpPr>
        <p:cxnSp>
          <p:nvCxnSpPr>
            <p:cNvPr id="73" name="Google Shape;73;p16"/>
            <p:cNvCxnSpPr/>
            <p:nvPr/>
          </p:nvCxnSpPr>
          <p:spPr>
            <a:xfrm rot="5400000">
              <a:off x="6212938"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74" name="Google Shape;74;p16"/>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5" name="Shape 75"/>
        <p:cNvGrpSpPr/>
        <p:nvPr/>
      </p:nvGrpSpPr>
      <p:grpSpPr>
        <a:xfrm>
          <a:off x="0" y="0"/>
          <a:ext cx="0" cy="0"/>
          <a:chOff x="0" y="0"/>
          <a:chExt cx="0" cy="0"/>
        </a:xfrm>
      </p:grpSpPr>
      <p:sp>
        <p:nvSpPr>
          <p:cNvPr id="76" name="Google Shape;76;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7" name="Google Shape;77;p17"/>
          <p:cNvSpPr txBox="1"/>
          <p:nvPr>
            <p:ph idx="1" type="subTitle"/>
          </p:nvPr>
        </p:nvSpPr>
        <p:spPr>
          <a:xfrm>
            <a:off x="4629448" y="2410620"/>
            <a:ext cx="3719700" cy="1293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b="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8" name="Google Shape;78;p17"/>
          <p:cNvSpPr txBox="1"/>
          <p:nvPr>
            <p:ph idx="2" type="subTitle"/>
          </p:nvPr>
        </p:nvSpPr>
        <p:spPr>
          <a:xfrm>
            <a:off x="794852" y="2410626"/>
            <a:ext cx="3719700" cy="1293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b="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9" name="Google Shape;79;p17"/>
          <p:cNvSpPr txBox="1"/>
          <p:nvPr>
            <p:ph idx="3" type="subTitle"/>
          </p:nvPr>
        </p:nvSpPr>
        <p:spPr>
          <a:xfrm>
            <a:off x="794852" y="1918025"/>
            <a:ext cx="37197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80" name="Google Shape;80;p17"/>
          <p:cNvSpPr txBox="1"/>
          <p:nvPr>
            <p:ph idx="4" type="subTitle"/>
          </p:nvPr>
        </p:nvSpPr>
        <p:spPr>
          <a:xfrm>
            <a:off x="4629448" y="1918025"/>
            <a:ext cx="37197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grpSp>
        <p:nvGrpSpPr>
          <p:cNvPr id="81" name="Google Shape;81;p17"/>
          <p:cNvGrpSpPr/>
          <p:nvPr/>
        </p:nvGrpSpPr>
        <p:grpSpPr>
          <a:xfrm>
            <a:off x="-17547" y="372550"/>
            <a:ext cx="9179094" cy="4398425"/>
            <a:chOff x="-17547" y="372550"/>
            <a:chExt cx="9179094" cy="4398425"/>
          </a:xfrm>
        </p:grpSpPr>
        <p:cxnSp>
          <p:nvCxnSpPr>
            <p:cNvPr id="82" name="Google Shape;82;p17"/>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83" name="Google Shape;83;p17"/>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4" name="Shape 84"/>
        <p:cNvGrpSpPr/>
        <p:nvPr/>
      </p:nvGrpSpPr>
      <p:grpSpPr>
        <a:xfrm>
          <a:off x="0" y="0"/>
          <a:ext cx="0" cy="0"/>
          <a:chOff x="0" y="0"/>
          <a:chExt cx="0" cy="0"/>
        </a:xfrm>
      </p:grpSpPr>
      <p:sp>
        <p:nvSpPr>
          <p:cNvPr id="85" name="Google Shape;85;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86" name="Google Shape;86;p18"/>
          <p:cNvGrpSpPr/>
          <p:nvPr/>
        </p:nvGrpSpPr>
        <p:grpSpPr>
          <a:xfrm>
            <a:off x="-17547" y="372550"/>
            <a:ext cx="9179094" cy="4398425"/>
            <a:chOff x="-17547" y="372550"/>
            <a:chExt cx="9179094" cy="4398425"/>
          </a:xfrm>
        </p:grpSpPr>
        <p:cxnSp>
          <p:nvCxnSpPr>
            <p:cNvPr id="87" name="Google Shape;87;p18"/>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88" name="Google Shape;88;p18"/>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19"/>
          <p:cNvSpPr txBox="1"/>
          <p:nvPr>
            <p:ph type="title"/>
          </p:nvPr>
        </p:nvSpPr>
        <p:spPr>
          <a:xfrm>
            <a:off x="4004050" y="448050"/>
            <a:ext cx="42849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1" name="Google Shape;91;p19"/>
          <p:cNvSpPr txBox="1"/>
          <p:nvPr>
            <p:ph idx="1" type="subTitle"/>
          </p:nvPr>
        </p:nvSpPr>
        <p:spPr>
          <a:xfrm>
            <a:off x="4004050" y="1511700"/>
            <a:ext cx="4284900" cy="2601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Char char="●"/>
              <a:defRPr/>
            </a:lvl1pPr>
            <a:lvl2pPr lvl="1" algn="ctr">
              <a:lnSpc>
                <a:spcPct val="100000"/>
              </a:lnSpc>
              <a:spcBef>
                <a:spcPts val="1000"/>
              </a:spcBef>
              <a:spcAft>
                <a:spcPts val="0"/>
              </a:spcAft>
              <a:buClr>
                <a:srgbClr val="E76A28"/>
              </a:buClr>
              <a:buSzPts val="1200"/>
              <a:buChar char="○"/>
              <a:defRPr/>
            </a:lvl2pPr>
            <a:lvl3pPr lvl="2" algn="ctr">
              <a:lnSpc>
                <a:spcPct val="100000"/>
              </a:lnSpc>
              <a:spcBef>
                <a:spcPts val="1600"/>
              </a:spcBef>
              <a:spcAft>
                <a:spcPts val="0"/>
              </a:spcAft>
              <a:buClr>
                <a:srgbClr val="E76A28"/>
              </a:buClr>
              <a:buSzPts val="1200"/>
              <a:buChar char="■"/>
              <a:defRPr/>
            </a:lvl3pPr>
            <a:lvl4pPr lvl="3" algn="ctr">
              <a:lnSpc>
                <a:spcPct val="100000"/>
              </a:lnSpc>
              <a:spcBef>
                <a:spcPts val="1600"/>
              </a:spcBef>
              <a:spcAft>
                <a:spcPts val="0"/>
              </a:spcAft>
              <a:buClr>
                <a:srgbClr val="E76A28"/>
              </a:buClr>
              <a:buSzPts val="1200"/>
              <a:buChar char="●"/>
              <a:defRPr/>
            </a:lvl4pPr>
            <a:lvl5pPr lvl="4" algn="ctr">
              <a:lnSpc>
                <a:spcPct val="100000"/>
              </a:lnSpc>
              <a:spcBef>
                <a:spcPts val="1600"/>
              </a:spcBef>
              <a:spcAft>
                <a:spcPts val="0"/>
              </a:spcAft>
              <a:buClr>
                <a:srgbClr val="E76A28"/>
              </a:buClr>
              <a:buSzPts val="1200"/>
              <a:buChar char="○"/>
              <a:defRPr/>
            </a:lvl5pPr>
            <a:lvl6pPr lvl="5" algn="ctr">
              <a:lnSpc>
                <a:spcPct val="100000"/>
              </a:lnSpc>
              <a:spcBef>
                <a:spcPts val="1600"/>
              </a:spcBef>
              <a:spcAft>
                <a:spcPts val="0"/>
              </a:spcAft>
              <a:buClr>
                <a:srgbClr val="999999"/>
              </a:buClr>
              <a:buSzPts val="1200"/>
              <a:buChar char="■"/>
              <a:defRPr/>
            </a:lvl6pPr>
            <a:lvl7pPr lvl="6" algn="ctr">
              <a:lnSpc>
                <a:spcPct val="100000"/>
              </a:lnSpc>
              <a:spcBef>
                <a:spcPts val="1600"/>
              </a:spcBef>
              <a:spcAft>
                <a:spcPts val="0"/>
              </a:spcAft>
              <a:buClr>
                <a:srgbClr val="999999"/>
              </a:buClr>
              <a:buSzPts val="1200"/>
              <a:buChar char="●"/>
              <a:defRPr/>
            </a:lvl7pPr>
            <a:lvl8pPr lvl="7" algn="ctr">
              <a:lnSpc>
                <a:spcPct val="100000"/>
              </a:lnSpc>
              <a:spcBef>
                <a:spcPts val="1600"/>
              </a:spcBef>
              <a:spcAft>
                <a:spcPts val="0"/>
              </a:spcAft>
              <a:buClr>
                <a:srgbClr val="999999"/>
              </a:buClr>
              <a:buSzPts val="1200"/>
              <a:buChar char="○"/>
              <a:defRPr/>
            </a:lvl8pPr>
            <a:lvl9pPr lvl="8" algn="ctr">
              <a:lnSpc>
                <a:spcPct val="100000"/>
              </a:lnSpc>
              <a:spcBef>
                <a:spcPts val="1600"/>
              </a:spcBef>
              <a:spcAft>
                <a:spcPts val="1600"/>
              </a:spcAft>
              <a:buClr>
                <a:srgbClr val="999999"/>
              </a:buClr>
              <a:buSzPts val="1200"/>
              <a:buChar char="■"/>
              <a:defRPr/>
            </a:lvl9pPr>
          </a:lstStyle>
          <a:p/>
        </p:txBody>
      </p:sp>
      <p:sp>
        <p:nvSpPr>
          <p:cNvPr id="92" name="Google Shape;92;p19"/>
          <p:cNvSpPr/>
          <p:nvPr>
            <p:ph idx="2" type="pic"/>
          </p:nvPr>
        </p:nvSpPr>
        <p:spPr>
          <a:xfrm>
            <a:off x="333275" y="366800"/>
            <a:ext cx="3528900" cy="4781100"/>
          </a:xfrm>
          <a:prstGeom prst="rect">
            <a:avLst/>
          </a:prstGeom>
          <a:noFill/>
          <a:ln>
            <a:noFill/>
          </a:ln>
        </p:spPr>
      </p:sp>
      <p:cxnSp>
        <p:nvCxnSpPr>
          <p:cNvPr id="93" name="Google Shape;93;p19"/>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4" name="Shape 94"/>
        <p:cNvGrpSpPr/>
        <p:nvPr/>
      </p:nvGrpSpPr>
      <p:grpSpPr>
        <a:xfrm>
          <a:off x="0" y="0"/>
          <a:ext cx="0" cy="0"/>
          <a:chOff x="0" y="0"/>
          <a:chExt cx="0" cy="0"/>
        </a:xfrm>
      </p:grpSpPr>
      <p:grpSp>
        <p:nvGrpSpPr>
          <p:cNvPr id="95" name="Google Shape;95;p20"/>
          <p:cNvGrpSpPr/>
          <p:nvPr/>
        </p:nvGrpSpPr>
        <p:grpSpPr>
          <a:xfrm>
            <a:off x="-4800" y="372550"/>
            <a:ext cx="9182997" cy="4402825"/>
            <a:chOff x="-4800" y="372550"/>
            <a:chExt cx="9182997" cy="4402825"/>
          </a:xfrm>
        </p:grpSpPr>
        <p:cxnSp>
          <p:nvCxnSpPr>
            <p:cNvPr id="96" name="Google Shape;96;p20"/>
            <p:cNvCxnSpPr/>
            <p:nvPr/>
          </p:nvCxnSpPr>
          <p:spPr>
            <a:xfrm>
              <a:off x="-4800" y="372550"/>
              <a:ext cx="9178800" cy="0"/>
            </a:xfrm>
            <a:prstGeom prst="straightConnector1">
              <a:avLst/>
            </a:prstGeom>
            <a:noFill/>
            <a:ln cap="flat" cmpd="sng" w="9525">
              <a:solidFill>
                <a:schemeClr val="dk1"/>
              </a:solidFill>
              <a:prstDash val="solid"/>
              <a:round/>
              <a:headEnd len="med" w="med" type="none"/>
              <a:tailEnd len="med" w="med" type="none"/>
            </a:ln>
          </p:spPr>
        </p:cxnSp>
        <p:cxnSp>
          <p:nvCxnSpPr>
            <p:cNvPr id="97" name="Google Shape;97;p20"/>
            <p:cNvCxnSpPr/>
            <p:nvPr/>
          </p:nvCxnSpPr>
          <p:spPr>
            <a:xfrm>
              <a:off x="1197" y="4770975"/>
              <a:ext cx="9177000" cy="0"/>
            </a:xfrm>
            <a:prstGeom prst="straightConnector1">
              <a:avLst/>
            </a:prstGeom>
            <a:noFill/>
            <a:ln cap="flat" cmpd="sng" w="9525">
              <a:solidFill>
                <a:schemeClr val="accent3"/>
              </a:solidFill>
              <a:prstDash val="solid"/>
              <a:round/>
              <a:headEnd len="med" w="med" type="none"/>
              <a:tailEnd len="med" w="med" type="none"/>
            </a:ln>
          </p:spPr>
        </p:cxnSp>
        <p:cxnSp>
          <p:nvCxnSpPr>
            <p:cNvPr id="98" name="Google Shape;98;p20"/>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99" name="Google Shape;99;p20"/>
          <p:cNvSpPr txBox="1"/>
          <p:nvPr>
            <p:ph type="title"/>
          </p:nvPr>
        </p:nvSpPr>
        <p:spPr>
          <a:xfrm>
            <a:off x="2317950" y="1307100"/>
            <a:ext cx="45081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0" name="Shape 100"/>
        <p:cNvGrpSpPr/>
        <p:nvPr/>
      </p:nvGrpSpPr>
      <p:grpSpPr>
        <a:xfrm>
          <a:off x="0" y="0"/>
          <a:ext cx="0" cy="0"/>
          <a:chOff x="0" y="0"/>
          <a:chExt cx="0" cy="0"/>
        </a:xfrm>
      </p:grpSpPr>
      <p:grpSp>
        <p:nvGrpSpPr>
          <p:cNvPr id="101" name="Google Shape;101;p21"/>
          <p:cNvGrpSpPr/>
          <p:nvPr/>
        </p:nvGrpSpPr>
        <p:grpSpPr>
          <a:xfrm>
            <a:off x="-23300" y="372738"/>
            <a:ext cx="9187500" cy="4398000"/>
            <a:chOff x="-23300" y="372738"/>
            <a:chExt cx="9187500" cy="4398000"/>
          </a:xfrm>
        </p:grpSpPr>
        <p:cxnSp>
          <p:nvCxnSpPr>
            <p:cNvPr id="102" name="Google Shape;102;p21"/>
            <p:cNvCxnSpPr/>
            <p:nvPr/>
          </p:nvCxnSpPr>
          <p:spPr>
            <a:xfrm rot="10800000">
              <a:off x="-19100" y="374900"/>
              <a:ext cx="9183300" cy="0"/>
            </a:xfrm>
            <a:prstGeom prst="straightConnector1">
              <a:avLst/>
            </a:prstGeom>
            <a:noFill/>
            <a:ln cap="flat" cmpd="sng" w="9525">
              <a:solidFill>
                <a:schemeClr val="dk1"/>
              </a:solidFill>
              <a:prstDash val="solid"/>
              <a:round/>
              <a:headEnd len="med" w="med" type="none"/>
              <a:tailEnd len="med" w="med" type="none"/>
            </a:ln>
          </p:spPr>
        </p:cxnSp>
        <p:cxnSp>
          <p:nvCxnSpPr>
            <p:cNvPr id="103" name="Google Shape;103;p21"/>
            <p:cNvCxnSpPr/>
            <p:nvPr/>
          </p:nvCxnSpPr>
          <p:spPr>
            <a:xfrm rot="10800000">
              <a:off x="-23300" y="4768750"/>
              <a:ext cx="9181500" cy="0"/>
            </a:xfrm>
            <a:prstGeom prst="straightConnector1">
              <a:avLst/>
            </a:prstGeom>
            <a:noFill/>
            <a:ln cap="flat" cmpd="sng" w="9525">
              <a:solidFill>
                <a:schemeClr val="accent3"/>
              </a:solidFill>
              <a:prstDash val="solid"/>
              <a:round/>
              <a:headEnd len="med" w="med" type="none"/>
              <a:tailEnd len="med" w="med" type="none"/>
            </a:ln>
          </p:spPr>
        </p:cxnSp>
        <p:cxnSp>
          <p:nvCxnSpPr>
            <p:cNvPr id="104" name="Google Shape;104;p21"/>
            <p:cNvCxnSpPr/>
            <p:nvPr/>
          </p:nvCxnSpPr>
          <p:spPr>
            <a:xfrm>
              <a:off x="8810691" y="372738"/>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105" name="Google Shape;105;p21"/>
          <p:cNvSpPr txBox="1"/>
          <p:nvPr>
            <p:ph type="title"/>
          </p:nvPr>
        </p:nvSpPr>
        <p:spPr>
          <a:xfrm>
            <a:off x="2135550" y="1189100"/>
            <a:ext cx="4872900" cy="19644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15000"/>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
        <p:nvSpPr>
          <p:cNvPr id="106" name="Google Shape;106;p21"/>
          <p:cNvSpPr txBox="1"/>
          <p:nvPr>
            <p:ph idx="1" type="subTitle"/>
          </p:nvPr>
        </p:nvSpPr>
        <p:spPr>
          <a:xfrm>
            <a:off x="2135550" y="3153500"/>
            <a:ext cx="4872900" cy="671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7" name="Shape 107"/>
        <p:cNvGrpSpPr/>
        <p:nvPr/>
      </p:nvGrpSpPr>
      <p:grpSpPr>
        <a:xfrm>
          <a:off x="0" y="0"/>
          <a:ext cx="0" cy="0"/>
          <a:chOff x="0" y="0"/>
          <a:chExt cx="0" cy="0"/>
        </a:xfrm>
      </p:grpSpPr>
      <p:sp>
        <p:nvSpPr>
          <p:cNvPr id="108" name="Google Shape;108;p22"/>
          <p:cNvSpPr/>
          <p:nvPr>
            <p:ph idx="2" type="pic"/>
          </p:nvPr>
        </p:nvSpPr>
        <p:spPr>
          <a:xfrm>
            <a:off x="0" y="-14875"/>
            <a:ext cx="9144000" cy="5158500"/>
          </a:xfrm>
          <a:prstGeom prst="rect">
            <a:avLst/>
          </a:prstGeom>
          <a:noFill/>
          <a:ln>
            <a:noFill/>
          </a:ln>
        </p:spPr>
      </p:sp>
      <p:sp>
        <p:nvSpPr>
          <p:cNvPr id="109" name="Google Shape;109;p22"/>
          <p:cNvSpPr txBox="1"/>
          <p:nvPr>
            <p:ph type="title"/>
          </p:nvPr>
        </p:nvSpPr>
        <p:spPr>
          <a:xfrm>
            <a:off x="713225" y="3495800"/>
            <a:ext cx="6778500" cy="1108200"/>
          </a:xfrm>
          <a:prstGeom prst="rect">
            <a:avLst/>
          </a:prstGeom>
          <a:solidFill>
            <a:schemeClr val="lt1"/>
          </a:solidFill>
        </p:spPr>
        <p:txBody>
          <a:bodyPr anchorCtr="0" anchor="t" bIns="91425" lIns="91425" spcFirstLastPara="1" rIns="91425" wrap="square" tIns="91425">
            <a:noAutofit/>
          </a:bodyPr>
          <a:lstStyle>
            <a:lvl1pPr lvl="0">
              <a:spcBef>
                <a:spcPts val="0"/>
              </a:spcBef>
              <a:spcAft>
                <a:spcPts val="0"/>
              </a:spcAft>
              <a:buSzPts val="3000"/>
              <a:buNone/>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0" name="Shape 110"/>
        <p:cNvGrpSpPr/>
        <p:nvPr/>
      </p:nvGrpSpPr>
      <p:grpSpPr>
        <a:xfrm>
          <a:off x="0" y="0"/>
          <a:ext cx="0" cy="0"/>
          <a:chOff x="0" y="0"/>
          <a:chExt cx="0" cy="0"/>
        </a:xfrm>
      </p:grpSpPr>
      <p:grpSp>
        <p:nvGrpSpPr>
          <p:cNvPr id="111" name="Google Shape;111;p23"/>
          <p:cNvGrpSpPr/>
          <p:nvPr/>
        </p:nvGrpSpPr>
        <p:grpSpPr>
          <a:xfrm>
            <a:off x="352546" y="372738"/>
            <a:ext cx="8811654" cy="4398000"/>
            <a:chOff x="352546" y="372738"/>
            <a:chExt cx="8811654" cy="4398000"/>
          </a:xfrm>
        </p:grpSpPr>
        <p:cxnSp>
          <p:nvCxnSpPr>
            <p:cNvPr id="112" name="Google Shape;112;p23"/>
            <p:cNvCxnSpPr/>
            <p:nvPr/>
          </p:nvCxnSpPr>
          <p:spPr>
            <a:xfrm rot="10800000">
              <a:off x="356500" y="374904"/>
              <a:ext cx="8807700" cy="0"/>
            </a:xfrm>
            <a:prstGeom prst="straightConnector1">
              <a:avLst/>
            </a:prstGeom>
            <a:noFill/>
            <a:ln cap="flat" cmpd="sng" w="9525">
              <a:solidFill>
                <a:schemeClr val="dk1"/>
              </a:solidFill>
              <a:prstDash val="solid"/>
              <a:round/>
              <a:headEnd len="med" w="med" type="none"/>
              <a:tailEnd len="med" w="med" type="none"/>
            </a:ln>
          </p:spPr>
        </p:cxnSp>
        <p:cxnSp>
          <p:nvCxnSpPr>
            <p:cNvPr id="113" name="Google Shape;113;p23"/>
            <p:cNvCxnSpPr/>
            <p:nvPr/>
          </p:nvCxnSpPr>
          <p:spPr>
            <a:xfrm rot="10800000">
              <a:off x="352546" y="4768750"/>
              <a:ext cx="8805900" cy="0"/>
            </a:xfrm>
            <a:prstGeom prst="straightConnector1">
              <a:avLst/>
            </a:prstGeom>
            <a:noFill/>
            <a:ln cap="flat" cmpd="sng" w="9525">
              <a:solidFill>
                <a:schemeClr val="accent3"/>
              </a:solidFill>
              <a:prstDash val="solid"/>
              <a:round/>
              <a:headEnd len="med" w="med" type="none"/>
              <a:tailEnd len="med" w="med" type="none"/>
            </a:ln>
          </p:spPr>
        </p:cxnSp>
        <p:cxnSp>
          <p:nvCxnSpPr>
            <p:cNvPr id="114" name="Google Shape;114;p23"/>
            <p:cNvCxnSpPr/>
            <p:nvPr/>
          </p:nvCxnSpPr>
          <p:spPr>
            <a:xfrm>
              <a:off x="8810691" y="372738"/>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115" name="Google Shape;115;p23"/>
          <p:cNvSpPr txBox="1"/>
          <p:nvPr>
            <p:ph hasCustomPrompt="1" type="title"/>
          </p:nvPr>
        </p:nvSpPr>
        <p:spPr>
          <a:xfrm>
            <a:off x="4444625" y="1679100"/>
            <a:ext cx="3403800" cy="1108200"/>
          </a:xfrm>
          <a:prstGeom prst="rect">
            <a:avLst/>
          </a:prstGeom>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16" name="Google Shape;116;p23"/>
          <p:cNvSpPr txBox="1"/>
          <p:nvPr>
            <p:ph idx="1" type="subTitle"/>
          </p:nvPr>
        </p:nvSpPr>
        <p:spPr>
          <a:xfrm>
            <a:off x="4444625" y="2787300"/>
            <a:ext cx="3403800" cy="677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1600"/>
              </a:spcBef>
              <a:spcAft>
                <a:spcPts val="0"/>
              </a:spcAft>
              <a:buSzPts val="1600"/>
              <a:buNone/>
              <a:defRPr sz="1600"/>
            </a:lvl3pPr>
            <a:lvl4pPr lvl="3" algn="ctr">
              <a:lnSpc>
                <a:spcPct val="100000"/>
              </a:lnSpc>
              <a:spcBef>
                <a:spcPts val="1600"/>
              </a:spcBef>
              <a:spcAft>
                <a:spcPts val="0"/>
              </a:spcAft>
              <a:buSzPts val="1600"/>
              <a:buNone/>
              <a:defRPr sz="1600"/>
            </a:lvl4pPr>
            <a:lvl5pPr lvl="4" algn="ctr">
              <a:lnSpc>
                <a:spcPct val="100000"/>
              </a:lnSpc>
              <a:spcBef>
                <a:spcPts val="1600"/>
              </a:spcBef>
              <a:spcAft>
                <a:spcPts val="0"/>
              </a:spcAft>
              <a:buSzPts val="1600"/>
              <a:buNone/>
              <a:defRPr sz="1600"/>
            </a:lvl5pPr>
            <a:lvl6pPr lvl="5" algn="ctr">
              <a:lnSpc>
                <a:spcPct val="100000"/>
              </a:lnSpc>
              <a:spcBef>
                <a:spcPts val="1600"/>
              </a:spcBef>
              <a:spcAft>
                <a:spcPts val="0"/>
              </a:spcAft>
              <a:buSzPts val="1600"/>
              <a:buNone/>
              <a:defRPr sz="1600"/>
            </a:lvl6pPr>
            <a:lvl7pPr lvl="6" algn="ctr">
              <a:lnSpc>
                <a:spcPct val="100000"/>
              </a:lnSpc>
              <a:spcBef>
                <a:spcPts val="1600"/>
              </a:spcBef>
              <a:spcAft>
                <a:spcPts val="0"/>
              </a:spcAft>
              <a:buSzPts val="1600"/>
              <a:buNone/>
              <a:defRPr sz="1600"/>
            </a:lvl7pPr>
            <a:lvl8pPr lvl="7" algn="ctr">
              <a:lnSpc>
                <a:spcPct val="100000"/>
              </a:lnSpc>
              <a:spcBef>
                <a:spcPts val="1600"/>
              </a:spcBef>
              <a:spcAft>
                <a:spcPts val="0"/>
              </a:spcAft>
              <a:buSzPts val="1600"/>
              <a:buNone/>
              <a:defRPr sz="1600"/>
            </a:lvl8pPr>
            <a:lvl9pPr lvl="8" algn="ctr">
              <a:lnSpc>
                <a:spcPct val="100000"/>
              </a:lnSpc>
              <a:spcBef>
                <a:spcPts val="1600"/>
              </a:spcBef>
              <a:spcAft>
                <a:spcPts val="1600"/>
              </a:spcAft>
              <a:buSzPts val="1600"/>
              <a:buNone/>
              <a:defRPr sz="1600"/>
            </a:lvl9pPr>
          </a:lstStyle>
          <a:p/>
        </p:txBody>
      </p:sp>
      <p:sp>
        <p:nvSpPr>
          <p:cNvPr id="117" name="Google Shape;117;p23"/>
          <p:cNvSpPr/>
          <p:nvPr>
            <p:ph idx="2" type="pic"/>
          </p:nvPr>
        </p:nvSpPr>
        <p:spPr>
          <a:xfrm flipH="1">
            <a:off x="333274" y="366800"/>
            <a:ext cx="3528900" cy="4781100"/>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18" name="Shape 118"/>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19" name="Shape 119"/>
        <p:cNvGrpSpPr/>
        <p:nvPr/>
      </p:nvGrpSpPr>
      <p:grpSpPr>
        <a:xfrm>
          <a:off x="0" y="0"/>
          <a:ext cx="0" cy="0"/>
          <a:chOff x="0" y="0"/>
          <a:chExt cx="0" cy="0"/>
        </a:xfrm>
      </p:grpSpPr>
      <p:sp>
        <p:nvSpPr>
          <p:cNvPr id="120" name="Google Shape;120;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21" name="Google Shape;121;p25"/>
          <p:cNvSpPr txBox="1"/>
          <p:nvPr>
            <p:ph hasCustomPrompt="1" idx="2" type="title"/>
          </p:nvPr>
        </p:nvSpPr>
        <p:spPr>
          <a:xfrm>
            <a:off x="815225" y="1536008"/>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2" name="Google Shape;122;p25"/>
          <p:cNvSpPr txBox="1"/>
          <p:nvPr>
            <p:ph hasCustomPrompt="1" idx="3" type="title"/>
          </p:nvPr>
        </p:nvSpPr>
        <p:spPr>
          <a:xfrm>
            <a:off x="815225" y="2946541"/>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3" name="Google Shape;123;p25"/>
          <p:cNvSpPr txBox="1"/>
          <p:nvPr>
            <p:ph hasCustomPrompt="1" idx="4" type="title"/>
          </p:nvPr>
        </p:nvSpPr>
        <p:spPr>
          <a:xfrm>
            <a:off x="3514500" y="1536008"/>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4" name="Google Shape;124;p25"/>
          <p:cNvSpPr txBox="1"/>
          <p:nvPr>
            <p:ph hasCustomPrompt="1" idx="5" type="title"/>
          </p:nvPr>
        </p:nvSpPr>
        <p:spPr>
          <a:xfrm>
            <a:off x="3514500" y="2946541"/>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5" name="Google Shape;125;p25"/>
          <p:cNvSpPr txBox="1"/>
          <p:nvPr>
            <p:ph hasCustomPrompt="1" idx="6" type="title"/>
          </p:nvPr>
        </p:nvSpPr>
        <p:spPr>
          <a:xfrm>
            <a:off x="6213775" y="1536008"/>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6" name="Google Shape;126;p25"/>
          <p:cNvSpPr txBox="1"/>
          <p:nvPr>
            <p:ph hasCustomPrompt="1" idx="7" type="title"/>
          </p:nvPr>
        </p:nvSpPr>
        <p:spPr>
          <a:xfrm>
            <a:off x="6213775" y="2946541"/>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7" name="Google Shape;127;p25"/>
          <p:cNvSpPr txBox="1"/>
          <p:nvPr>
            <p:ph idx="1" type="subTitle"/>
          </p:nvPr>
        </p:nvSpPr>
        <p:spPr>
          <a:xfrm>
            <a:off x="719975" y="218250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28" name="Google Shape;128;p25"/>
          <p:cNvSpPr txBox="1"/>
          <p:nvPr>
            <p:ph idx="8" type="subTitle"/>
          </p:nvPr>
        </p:nvSpPr>
        <p:spPr>
          <a:xfrm>
            <a:off x="3419250" y="218250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29" name="Google Shape;129;p25"/>
          <p:cNvSpPr txBox="1"/>
          <p:nvPr>
            <p:ph idx="9" type="subTitle"/>
          </p:nvPr>
        </p:nvSpPr>
        <p:spPr>
          <a:xfrm>
            <a:off x="6118525" y="218250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30" name="Google Shape;130;p25"/>
          <p:cNvSpPr txBox="1"/>
          <p:nvPr>
            <p:ph idx="13" type="subTitle"/>
          </p:nvPr>
        </p:nvSpPr>
        <p:spPr>
          <a:xfrm>
            <a:off x="719975" y="359305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31" name="Google Shape;131;p25"/>
          <p:cNvSpPr txBox="1"/>
          <p:nvPr>
            <p:ph idx="14" type="subTitle"/>
          </p:nvPr>
        </p:nvSpPr>
        <p:spPr>
          <a:xfrm>
            <a:off x="3419250" y="359305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32" name="Google Shape;132;p25"/>
          <p:cNvSpPr txBox="1"/>
          <p:nvPr>
            <p:ph idx="15" type="subTitle"/>
          </p:nvPr>
        </p:nvSpPr>
        <p:spPr>
          <a:xfrm>
            <a:off x="6118525" y="359305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grpSp>
        <p:nvGrpSpPr>
          <p:cNvPr id="133" name="Google Shape;133;p25"/>
          <p:cNvGrpSpPr/>
          <p:nvPr/>
        </p:nvGrpSpPr>
        <p:grpSpPr>
          <a:xfrm>
            <a:off x="-17547" y="372538"/>
            <a:ext cx="9179094" cy="4398425"/>
            <a:chOff x="-17547" y="372538"/>
            <a:chExt cx="9179094" cy="4398425"/>
          </a:xfrm>
        </p:grpSpPr>
        <p:cxnSp>
          <p:nvCxnSpPr>
            <p:cNvPr id="134" name="Google Shape;134;p25"/>
            <p:cNvCxnSpPr/>
            <p:nvPr/>
          </p:nvCxnSpPr>
          <p:spPr>
            <a:xfrm>
              <a:off x="-17547" y="372538"/>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35" name="Google Shape;135;p25"/>
            <p:cNvCxnSpPr/>
            <p:nvPr/>
          </p:nvCxnSpPr>
          <p:spPr>
            <a:xfrm>
              <a:off x="-11553" y="4770963"/>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36" name="Shape 136"/>
        <p:cNvGrpSpPr/>
        <p:nvPr/>
      </p:nvGrpSpPr>
      <p:grpSpPr>
        <a:xfrm>
          <a:off x="0" y="0"/>
          <a:ext cx="0" cy="0"/>
          <a:chOff x="0" y="0"/>
          <a:chExt cx="0" cy="0"/>
        </a:xfrm>
      </p:grpSpPr>
      <p:sp>
        <p:nvSpPr>
          <p:cNvPr id="137" name="Google Shape;137;p26"/>
          <p:cNvSpPr txBox="1"/>
          <p:nvPr>
            <p:ph type="title"/>
          </p:nvPr>
        </p:nvSpPr>
        <p:spPr>
          <a:xfrm>
            <a:off x="722376" y="445319"/>
            <a:ext cx="7708500" cy="5760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138" name="Google Shape;138;p26"/>
          <p:cNvGrpSpPr/>
          <p:nvPr/>
        </p:nvGrpSpPr>
        <p:grpSpPr>
          <a:xfrm>
            <a:off x="329313" y="-30000"/>
            <a:ext cx="8489338" cy="5203500"/>
            <a:chOff x="329313" y="-30000"/>
            <a:chExt cx="8489338" cy="5203500"/>
          </a:xfrm>
        </p:grpSpPr>
        <p:cxnSp>
          <p:nvCxnSpPr>
            <p:cNvPr id="139" name="Google Shape;139;p26"/>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140" name="Google Shape;140;p26"/>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1_1">
    <p:spTree>
      <p:nvGrpSpPr>
        <p:cNvPr id="141" name="Shape 141"/>
        <p:cNvGrpSpPr/>
        <p:nvPr/>
      </p:nvGrpSpPr>
      <p:grpSpPr>
        <a:xfrm>
          <a:off x="0" y="0"/>
          <a:ext cx="0" cy="0"/>
          <a:chOff x="0" y="0"/>
          <a:chExt cx="0" cy="0"/>
        </a:xfrm>
      </p:grpSpPr>
      <p:sp>
        <p:nvSpPr>
          <p:cNvPr id="142" name="Google Shape;142;p27"/>
          <p:cNvSpPr txBox="1"/>
          <p:nvPr>
            <p:ph type="title"/>
          </p:nvPr>
        </p:nvSpPr>
        <p:spPr>
          <a:xfrm>
            <a:off x="1701776" y="445325"/>
            <a:ext cx="1919100" cy="5760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143" name="Google Shape;143;p27"/>
          <p:cNvGrpSpPr/>
          <p:nvPr/>
        </p:nvGrpSpPr>
        <p:grpSpPr>
          <a:xfrm>
            <a:off x="329313" y="-30000"/>
            <a:ext cx="8489338" cy="5203500"/>
            <a:chOff x="329313" y="-30000"/>
            <a:chExt cx="8489338" cy="5203500"/>
          </a:xfrm>
        </p:grpSpPr>
        <p:cxnSp>
          <p:nvCxnSpPr>
            <p:cNvPr id="144" name="Google Shape;144;p27"/>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145" name="Google Shape;145;p27"/>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_1">
    <p:spTree>
      <p:nvGrpSpPr>
        <p:cNvPr id="146" name="Shape 146"/>
        <p:cNvGrpSpPr/>
        <p:nvPr/>
      </p:nvGrpSpPr>
      <p:grpSpPr>
        <a:xfrm>
          <a:off x="0" y="0"/>
          <a:ext cx="0" cy="0"/>
          <a:chOff x="0" y="0"/>
          <a:chExt cx="0" cy="0"/>
        </a:xfrm>
      </p:grpSpPr>
      <p:cxnSp>
        <p:nvCxnSpPr>
          <p:cNvPr id="147" name="Google Shape;147;p28"/>
          <p:cNvCxnSpPr/>
          <p:nvPr/>
        </p:nvCxnSpPr>
        <p:spPr>
          <a:xfrm>
            <a:off x="-13975" y="4770975"/>
            <a:ext cx="8800800" cy="0"/>
          </a:xfrm>
          <a:prstGeom prst="straightConnector1">
            <a:avLst/>
          </a:prstGeom>
          <a:noFill/>
          <a:ln cap="flat" cmpd="sng" w="9525">
            <a:solidFill>
              <a:schemeClr val="dk1"/>
            </a:solidFill>
            <a:prstDash val="solid"/>
            <a:round/>
            <a:headEnd len="med" w="med" type="none"/>
            <a:tailEnd len="med" w="med" type="none"/>
          </a:ln>
        </p:spPr>
      </p:cxnSp>
      <p:sp>
        <p:nvSpPr>
          <p:cNvPr id="148" name="Google Shape;148;p28"/>
          <p:cNvSpPr txBox="1"/>
          <p:nvPr>
            <p:ph type="title"/>
          </p:nvPr>
        </p:nvSpPr>
        <p:spPr>
          <a:xfrm>
            <a:off x="713225" y="2799113"/>
            <a:ext cx="3861900" cy="646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49" name="Google Shape;149;p28"/>
          <p:cNvSpPr txBox="1"/>
          <p:nvPr>
            <p:ph idx="1" type="subTitle"/>
          </p:nvPr>
        </p:nvSpPr>
        <p:spPr>
          <a:xfrm>
            <a:off x="713225" y="3528200"/>
            <a:ext cx="38619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50" name="Google Shape;150;p28"/>
          <p:cNvSpPr/>
          <p:nvPr>
            <p:ph idx="2" type="pic"/>
          </p:nvPr>
        </p:nvSpPr>
        <p:spPr>
          <a:xfrm>
            <a:off x="329325" y="365760"/>
            <a:ext cx="4956600" cy="2357400"/>
          </a:xfrm>
          <a:prstGeom prst="rect">
            <a:avLst/>
          </a:prstGeom>
          <a:noFill/>
          <a:ln>
            <a:noFill/>
          </a:ln>
        </p:spPr>
      </p:sp>
      <p:sp>
        <p:nvSpPr>
          <p:cNvPr id="151" name="Google Shape;151;p28"/>
          <p:cNvSpPr/>
          <p:nvPr>
            <p:ph idx="3" type="pic"/>
          </p:nvPr>
        </p:nvSpPr>
        <p:spPr>
          <a:xfrm>
            <a:off x="5285675" y="365760"/>
            <a:ext cx="3528900" cy="4781100"/>
          </a:xfrm>
          <a:prstGeom prst="rect">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
    <p:spTree>
      <p:nvGrpSpPr>
        <p:cNvPr id="152" name="Shape 152"/>
        <p:cNvGrpSpPr/>
        <p:nvPr/>
      </p:nvGrpSpPr>
      <p:grpSpPr>
        <a:xfrm>
          <a:off x="0" y="0"/>
          <a:ext cx="0" cy="0"/>
          <a:chOff x="0" y="0"/>
          <a:chExt cx="0" cy="0"/>
        </a:xfrm>
      </p:grpSpPr>
      <p:cxnSp>
        <p:nvCxnSpPr>
          <p:cNvPr id="153" name="Google Shape;153;p29"/>
          <p:cNvCxnSpPr/>
          <p:nvPr/>
        </p:nvCxnSpPr>
        <p:spPr>
          <a:xfrm>
            <a:off x="356400" y="372538"/>
            <a:ext cx="8812500" cy="0"/>
          </a:xfrm>
          <a:prstGeom prst="straightConnector1">
            <a:avLst/>
          </a:prstGeom>
          <a:noFill/>
          <a:ln cap="flat" cmpd="sng" w="9525">
            <a:solidFill>
              <a:schemeClr val="dk1"/>
            </a:solidFill>
            <a:prstDash val="solid"/>
            <a:round/>
            <a:headEnd len="med" w="med" type="none"/>
            <a:tailEnd len="med" w="med" type="none"/>
          </a:ln>
        </p:spPr>
      </p:cxnSp>
      <p:sp>
        <p:nvSpPr>
          <p:cNvPr id="154" name="Google Shape;154;p29"/>
          <p:cNvSpPr txBox="1"/>
          <p:nvPr>
            <p:ph type="title"/>
          </p:nvPr>
        </p:nvSpPr>
        <p:spPr>
          <a:xfrm>
            <a:off x="4110975" y="448050"/>
            <a:ext cx="40767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55" name="Google Shape;155;p29"/>
          <p:cNvSpPr txBox="1"/>
          <p:nvPr>
            <p:ph idx="1" type="subTitle"/>
          </p:nvPr>
        </p:nvSpPr>
        <p:spPr>
          <a:xfrm>
            <a:off x="4110972" y="1675890"/>
            <a:ext cx="40767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56" name="Google Shape;156;p29"/>
          <p:cNvSpPr/>
          <p:nvPr>
            <p:ph idx="2" type="pic"/>
          </p:nvPr>
        </p:nvSpPr>
        <p:spPr>
          <a:xfrm>
            <a:off x="3862175" y="2786075"/>
            <a:ext cx="4948500" cy="2357400"/>
          </a:xfrm>
          <a:prstGeom prst="rect">
            <a:avLst/>
          </a:prstGeom>
          <a:noFill/>
          <a:ln>
            <a:noFill/>
          </a:ln>
        </p:spPr>
      </p:sp>
      <p:sp>
        <p:nvSpPr>
          <p:cNvPr id="157" name="Google Shape;157;p29"/>
          <p:cNvSpPr/>
          <p:nvPr>
            <p:ph idx="3" type="pic"/>
          </p:nvPr>
        </p:nvSpPr>
        <p:spPr>
          <a:xfrm flipH="1">
            <a:off x="333274" y="366800"/>
            <a:ext cx="3528900" cy="4781100"/>
          </a:xfrm>
          <a:prstGeom prst="rect">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0_1">
    <p:spTree>
      <p:nvGrpSpPr>
        <p:cNvPr id="158" name="Shape 158"/>
        <p:cNvGrpSpPr/>
        <p:nvPr/>
      </p:nvGrpSpPr>
      <p:grpSpPr>
        <a:xfrm>
          <a:off x="0" y="0"/>
          <a:ext cx="0" cy="0"/>
          <a:chOff x="0" y="0"/>
          <a:chExt cx="0" cy="0"/>
        </a:xfrm>
      </p:grpSpPr>
      <p:sp>
        <p:nvSpPr>
          <p:cNvPr id="159" name="Google Shape;159;p30"/>
          <p:cNvSpPr txBox="1"/>
          <p:nvPr>
            <p:ph type="title"/>
          </p:nvPr>
        </p:nvSpPr>
        <p:spPr>
          <a:xfrm>
            <a:off x="713250" y="445025"/>
            <a:ext cx="46359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0" name="Google Shape;160;p30"/>
          <p:cNvSpPr txBox="1"/>
          <p:nvPr>
            <p:ph idx="1" type="body"/>
          </p:nvPr>
        </p:nvSpPr>
        <p:spPr>
          <a:xfrm>
            <a:off x="713250" y="1281538"/>
            <a:ext cx="7717500" cy="24627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Nunito Light"/>
              <a:buChar char="●"/>
              <a:defRPr/>
            </a:lvl1pPr>
            <a:lvl2pPr indent="-304800" lvl="1" marL="914400">
              <a:lnSpc>
                <a:spcPct val="100000"/>
              </a:lnSpc>
              <a:spcBef>
                <a:spcPts val="1200"/>
              </a:spcBef>
              <a:spcAft>
                <a:spcPts val="0"/>
              </a:spcAft>
              <a:buSzPts val="1200"/>
              <a:buFont typeface="Nunito Light"/>
              <a:buChar char="○"/>
              <a:defRPr/>
            </a:lvl2pPr>
            <a:lvl3pPr indent="-304800" lvl="2" marL="1371600">
              <a:lnSpc>
                <a:spcPct val="100000"/>
              </a:lnSpc>
              <a:spcBef>
                <a:spcPts val="0"/>
              </a:spcBef>
              <a:spcAft>
                <a:spcPts val="0"/>
              </a:spcAft>
              <a:buSzPts val="1200"/>
              <a:buFont typeface="Nunito Light"/>
              <a:buChar char="■"/>
              <a:defRPr/>
            </a:lvl3pPr>
            <a:lvl4pPr indent="-304800" lvl="3" marL="1828800">
              <a:lnSpc>
                <a:spcPct val="100000"/>
              </a:lnSpc>
              <a:spcBef>
                <a:spcPts val="0"/>
              </a:spcBef>
              <a:spcAft>
                <a:spcPts val="0"/>
              </a:spcAft>
              <a:buSzPts val="1200"/>
              <a:buFont typeface="Nunito Light"/>
              <a:buChar char="●"/>
              <a:defRPr/>
            </a:lvl4pPr>
            <a:lvl5pPr indent="-304800" lvl="4" marL="2286000">
              <a:lnSpc>
                <a:spcPct val="100000"/>
              </a:lnSpc>
              <a:spcBef>
                <a:spcPts val="0"/>
              </a:spcBef>
              <a:spcAft>
                <a:spcPts val="0"/>
              </a:spcAft>
              <a:buSzPts val="1200"/>
              <a:buFont typeface="Nunito Light"/>
              <a:buChar char="○"/>
              <a:defRPr/>
            </a:lvl5pPr>
            <a:lvl6pPr indent="-304800" lvl="5" marL="2743200">
              <a:lnSpc>
                <a:spcPct val="100000"/>
              </a:lnSpc>
              <a:spcBef>
                <a:spcPts val="0"/>
              </a:spcBef>
              <a:spcAft>
                <a:spcPts val="0"/>
              </a:spcAft>
              <a:buSzPts val="1200"/>
              <a:buFont typeface="Nunito Light"/>
              <a:buChar char="■"/>
              <a:defRPr/>
            </a:lvl6pPr>
            <a:lvl7pPr indent="-304800" lvl="6" marL="3200400">
              <a:lnSpc>
                <a:spcPct val="100000"/>
              </a:lnSpc>
              <a:spcBef>
                <a:spcPts val="0"/>
              </a:spcBef>
              <a:spcAft>
                <a:spcPts val="0"/>
              </a:spcAft>
              <a:buSzPts val="1200"/>
              <a:buFont typeface="Nunito Light"/>
              <a:buChar char="●"/>
              <a:defRPr/>
            </a:lvl7pPr>
            <a:lvl8pPr indent="-304800" lvl="7" marL="3657600">
              <a:lnSpc>
                <a:spcPct val="100000"/>
              </a:lnSpc>
              <a:spcBef>
                <a:spcPts val="0"/>
              </a:spcBef>
              <a:spcAft>
                <a:spcPts val="0"/>
              </a:spcAft>
              <a:buSzPts val="1200"/>
              <a:buFont typeface="Nunito Light"/>
              <a:buChar char="○"/>
              <a:defRPr/>
            </a:lvl8pPr>
            <a:lvl9pPr indent="-304800" lvl="8" marL="4114800">
              <a:lnSpc>
                <a:spcPct val="100000"/>
              </a:lnSpc>
              <a:spcBef>
                <a:spcPts val="0"/>
              </a:spcBef>
              <a:spcAft>
                <a:spcPts val="0"/>
              </a:spcAft>
              <a:buSzPts val="1200"/>
              <a:buFont typeface="Nunito Light"/>
              <a:buChar char="■"/>
              <a:defRPr/>
            </a:lvl9pPr>
          </a:lstStyle>
          <a:p/>
        </p:txBody>
      </p:sp>
      <p:grpSp>
        <p:nvGrpSpPr>
          <p:cNvPr id="161" name="Google Shape;161;p30"/>
          <p:cNvGrpSpPr/>
          <p:nvPr/>
        </p:nvGrpSpPr>
        <p:grpSpPr>
          <a:xfrm>
            <a:off x="329313" y="-30000"/>
            <a:ext cx="8489338" cy="5203500"/>
            <a:chOff x="329313" y="-30000"/>
            <a:chExt cx="8489338" cy="5203500"/>
          </a:xfrm>
        </p:grpSpPr>
        <p:cxnSp>
          <p:nvCxnSpPr>
            <p:cNvPr id="162" name="Google Shape;162;p30"/>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163" name="Google Shape;163;p30"/>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0_1_1">
    <p:spTree>
      <p:nvGrpSpPr>
        <p:cNvPr id="164" name="Shape 164"/>
        <p:cNvGrpSpPr/>
        <p:nvPr/>
      </p:nvGrpSpPr>
      <p:grpSpPr>
        <a:xfrm>
          <a:off x="0" y="0"/>
          <a:ext cx="0" cy="0"/>
          <a:chOff x="0" y="0"/>
          <a:chExt cx="0" cy="0"/>
        </a:xfrm>
      </p:grpSpPr>
      <p:sp>
        <p:nvSpPr>
          <p:cNvPr id="165" name="Google Shape;165;p31"/>
          <p:cNvSpPr txBox="1"/>
          <p:nvPr>
            <p:ph type="title"/>
          </p:nvPr>
        </p:nvSpPr>
        <p:spPr>
          <a:xfrm>
            <a:off x="713250" y="445025"/>
            <a:ext cx="46359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6" name="Google Shape;166;p31"/>
          <p:cNvSpPr txBox="1"/>
          <p:nvPr>
            <p:ph idx="1" type="body"/>
          </p:nvPr>
        </p:nvSpPr>
        <p:spPr>
          <a:xfrm>
            <a:off x="713250" y="1234451"/>
            <a:ext cx="7717500" cy="17343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DM Sans SemiBold"/>
              <a:buChar char="●"/>
              <a:defRPr/>
            </a:lvl1pPr>
            <a:lvl2pPr indent="-298450" lvl="1" marL="914400">
              <a:lnSpc>
                <a:spcPct val="100000"/>
              </a:lnSpc>
              <a:spcBef>
                <a:spcPts val="1000"/>
              </a:spcBef>
              <a:spcAft>
                <a:spcPts val="0"/>
              </a:spcAft>
              <a:buSzPts val="1100"/>
              <a:buFont typeface="DM Sans SemiBold"/>
              <a:buChar char="○"/>
              <a:defRPr/>
            </a:lvl2pPr>
            <a:lvl3pPr indent="-298450" lvl="2" marL="1371600">
              <a:lnSpc>
                <a:spcPct val="100000"/>
              </a:lnSpc>
              <a:spcBef>
                <a:spcPts val="0"/>
              </a:spcBef>
              <a:spcAft>
                <a:spcPts val="0"/>
              </a:spcAft>
              <a:buSzPts val="1100"/>
              <a:buFont typeface="DM Sans SemiBold"/>
              <a:buChar char="■"/>
              <a:defRPr/>
            </a:lvl3pPr>
            <a:lvl4pPr indent="-298450" lvl="3" marL="1828800">
              <a:lnSpc>
                <a:spcPct val="100000"/>
              </a:lnSpc>
              <a:spcBef>
                <a:spcPts val="0"/>
              </a:spcBef>
              <a:spcAft>
                <a:spcPts val="0"/>
              </a:spcAft>
              <a:buSzPts val="1100"/>
              <a:buFont typeface="DM Sans SemiBold"/>
              <a:buChar char="●"/>
              <a:defRPr/>
            </a:lvl4pPr>
            <a:lvl5pPr indent="-298450" lvl="4" marL="2286000">
              <a:lnSpc>
                <a:spcPct val="100000"/>
              </a:lnSpc>
              <a:spcBef>
                <a:spcPts val="0"/>
              </a:spcBef>
              <a:spcAft>
                <a:spcPts val="0"/>
              </a:spcAft>
              <a:buSzPts val="1100"/>
              <a:buFont typeface="DM Sans SemiBold"/>
              <a:buChar char="○"/>
              <a:defRPr/>
            </a:lvl5pPr>
            <a:lvl6pPr indent="-298450" lvl="5" marL="2743200">
              <a:lnSpc>
                <a:spcPct val="100000"/>
              </a:lnSpc>
              <a:spcBef>
                <a:spcPts val="0"/>
              </a:spcBef>
              <a:spcAft>
                <a:spcPts val="0"/>
              </a:spcAft>
              <a:buSzPts val="1100"/>
              <a:buFont typeface="DM Sans SemiBold"/>
              <a:buChar char="■"/>
              <a:defRPr/>
            </a:lvl6pPr>
            <a:lvl7pPr indent="-298450" lvl="6" marL="3200400">
              <a:lnSpc>
                <a:spcPct val="100000"/>
              </a:lnSpc>
              <a:spcBef>
                <a:spcPts val="0"/>
              </a:spcBef>
              <a:spcAft>
                <a:spcPts val="0"/>
              </a:spcAft>
              <a:buSzPts val="1100"/>
              <a:buFont typeface="DM Sans SemiBold"/>
              <a:buChar char="●"/>
              <a:defRPr/>
            </a:lvl7pPr>
            <a:lvl8pPr indent="-298450" lvl="7" marL="3657600">
              <a:lnSpc>
                <a:spcPct val="100000"/>
              </a:lnSpc>
              <a:spcBef>
                <a:spcPts val="0"/>
              </a:spcBef>
              <a:spcAft>
                <a:spcPts val="0"/>
              </a:spcAft>
              <a:buSzPts val="1100"/>
              <a:buFont typeface="DM Sans SemiBold"/>
              <a:buChar char="○"/>
              <a:defRPr/>
            </a:lvl8pPr>
            <a:lvl9pPr indent="-298450" lvl="8" marL="4114800">
              <a:lnSpc>
                <a:spcPct val="100000"/>
              </a:lnSpc>
              <a:spcBef>
                <a:spcPts val="0"/>
              </a:spcBef>
              <a:spcAft>
                <a:spcPts val="0"/>
              </a:spcAft>
              <a:buSzPts val="1100"/>
              <a:buFont typeface="DM Sans SemiBold"/>
              <a:buChar char="■"/>
              <a:defRPr/>
            </a:lvl9pPr>
          </a:lstStyle>
          <a:p/>
        </p:txBody>
      </p:sp>
      <p:grpSp>
        <p:nvGrpSpPr>
          <p:cNvPr id="167" name="Google Shape;167;p31"/>
          <p:cNvGrpSpPr/>
          <p:nvPr/>
        </p:nvGrpSpPr>
        <p:grpSpPr>
          <a:xfrm>
            <a:off x="-17547" y="372550"/>
            <a:ext cx="9179094" cy="4398425"/>
            <a:chOff x="-17547" y="372550"/>
            <a:chExt cx="9179094" cy="4398425"/>
          </a:xfrm>
        </p:grpSpPr>
        <p:cxnSp>
          <p:nvCxnSpPr>
            <p:cNvPr id="168" name="Google Shape;168;p31"/>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69" name="Google Shape;169;p31"/>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10_1_1_1">
    <p:spTree>
      <p:nvGrpSpPr>
        <p:cNvPr id="170" name="Shape 170"/>
        <p:cNvGrpSpPr/>
        <p:nvPr/>
      </p:nvGrpSpPr>
      <p:grpSpPr>
        <a:xfrm>
          <a:off x="0" y="0"/>
          <a:ext cx="0" cy="0"/>
          <a:chOff x="0" y="0"/>
          <a:chExt cx="0" cy="0"/>
        </a:xfrm>
      </p:grpSpPr>
      <p:sp>
        <p:nvSpPr>
          <p:cNvPr id="171" name="Google Shape;171;p32"/>
          <p:cNvSpPr txBox="1"/>
          <p:nvPr>
            <p:ph type="title"/>
          </p:nvPr>
        </p:nvSpPr>
        <p:spPr>
          <a:xfrm>
            <a:off x="713250" y="445025"/>
            <a:ext cx="46359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72" name="Google Shape;172;p32"/>
          <p:cNvSpPr txBox="1"/>
          <p:nvPr>
            <p:ph idx="1" type="body"/>
          </p:nvPr>
        </p:nvSpPr>
        <p:spPr>
          <a:xfrm>
            <a:off x="713250" y="1234450"/>
            <a:ext cx="7717500" cy="28425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DM Sans SemiBold"/>
              <a:buChar char="●"/>
              <a:defRPr/>
            </a:lvl1pPr>
            <a:lvl2pPr indent="-298450" lvl="1" marL="914400">
              <a:lnSpc>
                <a:spcPct val="100000"/>
              </a:lnSpc>
              <a:spcBef>
                <a:spcPts val="1000"/>
              </a:spcBef>
              <a:spcAft>
                <a:spcPts val="0"/>
              </a:spcAft>
              <a:buSzPts val="1100"/>
              <a:buFont typeface="DM Sans SemiBold"/>
              <a:buChar char="○"/>
              <a:defRPr/>
            </a:lvl2pPr>
            <a:lvl3pPr indent="-298450" lvl="2" marL="1371600">
              <a:lnSpc>
                <a:spcPct val="100000"/>
              </a:lnSpc>
              <a:spcBef>
                <a:spcPts val="0"/>
              </a:spcBef>
              <a:spcAft>
                <a:spcPts val="0"/>
              </a:spcAft>
              <a:buSzPts val="1100"/>
              <a:buFont typeface="DM Sans SemiBold"/>
              <a:buChar char="■"/>
              <a:defRPr/>
            </a:lvl3pPr>
            <a:lvl4pPr indent="-298450" lvl="3" marL="1828800">
              <a:lnSpc>
                <a:spcPct val="100000"/>
              </a:lnSpc>
              <a:spcBef>
                <a:spcPts val="0"/>
              </a:spcBef>
              <a:spcAft>
                <a:spcPts val="0"/>
              </a:spcAft>
              <a:buSzPts val="1100"/>
              <a:buFont typeface="DM Sans SemiBold"/>
              <a:buChar char="●"/>
              <a:defRPr/>
            </a:lvl4pPr>
            <a:lvl5pPr indent="-298450" lvl="4" marL="2286000">
              <a:lnSpc>
                <a:spcPct val="100000"/>
              </a:lnSpc>
              <a:spcBef>
                <a:spcPts val="0"/>
              </a:spcBef>
              <a:spcAft>
                <a:spcPts val="0"/>
              </a:spcAft>
              <a:buSzPts val="1100"/>
              <a:buFont typeface="DM Sans SemiBold"/>
              <a:buChar char="○"/>
              <a:defRPr/>
            </a:lvl5pPr>
            <a:lvl6pPr indent="-298450" lvl="5" marL="2743200">
              <a:lnSpc>
                <a:spcPct val="100000"/>
              </a:lnSpc>
              <a:spcBef>
                <a:spcPts val="0"/>
              </a:spcBef>
              <a:spcAft>
                <a:spcPts val="0"/>
              </a:spcAft>
              <a:buSzPts val="1100"/>
              <a:buFont typeface="DM Sans SemiBold"/>
              <a:buChar char="■"/>
              <a:defRPr/>
            </a:lvl6pPr>
            <a:lvl7pPr indent="-298450" lvl="6" marL="3200400">
              <a:lnSpc>
                <a:spcPct val="100000"/>
              </a:lnSpc>
              <a:spcBef>
                <a:spcPts val="0"/>
              </a:spcBef>
              <a:spcAft>
                <a:spcPts val="0"/>
              </a:spcAft>
              <a:buSzPts val="1100"/>
              <a:buFont typeface="DM Sans SemiBold"/>
              <a:buChar char="●"/>
              <a:defRPr/>
            </a:lvl7pPr>
            <a:lvl8pPr indent="-298450" lvl="7" marL="3657600">
              <a:lnSpc>
                <a:spcPct val="100000"/>
              </a:lnSpc>
              <a:spcBef>
                <a:spcPts val="0"/>
              </a:spcBef>
              <a:spcAft>
                <a:spcPts val="0"/>
              </a:spcAft>
              <a:buSzPts val="1100"/>
              <a:buFont typeface="DM Sans SemiBold"/>
              <a:buChar char="○"/>
              <a:defRPr/>
            </a:lvl8pPr>
            <a:lvl9pPr indent="-298450" lvl="8" marL="4114800">
              <a:lnSpc>
                <a:spcPct val="100000"/>
              </a:lnSpc>
              <a:spcBef>
                <a:spcPts val="0"/>
              </a:spcBef>
              <a:spcAft>
                <a:spcPts val="0"/>
              </a:spcAft>
              <a:buSzPts val="1100"/>
              <a:buFont typeface="DM Sans SemiBold"/>
              <a:buChar char="■"/>
              <a:defRPr/>
            </a:lvl9pPr>
          </a:lstStyle>
          <a:p/>
        </p:txBody>
      </p:sp>
      <p:grpSp>
        <p:nvGrpSpPr>
          <p:cNvPr id="173" name="Google Shape;173;p32"/>
          <p:cNvGrpSpPr/>
          <p:nvPr/>
        </p:nvGrpSpPr>
        <p:grpSpPr>
          <a:xfrm>
            <a:off x="329313" y="-30000"/>
            <a:ext cx="8489338" cy="5203500"/>
            <a:chOff x="329313" y="-30000"/>
            <a:chExt cx="8489338" cy="5203500"/>
          </a:xfrm>
        </p:grpSpPr>
        <p:cxnSp>
          <p:nvCxnSpPr>
            <p:cNvPr id="174" name="Google Shape;174;p32"/>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175" name="Google Shape;175;p32"/>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76" name="Shape 176"/>
        <p:cNvGrpSpPr/>
        <p:nvPr/>
      </p:nvGrpSpPr>
      <p:grpSpPr>
        <a:xfrm>
          <a:off x="0" y="0"/>
          <a:ext cx="0" cy="0"/>
          <a:chOff x="0" y="0"/>
          <a:chExt cx="0" cy="0"/>
        </a:xfrm>
      </p:grpSpPr>
      <p:sp>
        <p:nvSpPr>
          <p:cNvPr id="177" name="Google Shape;177;p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78" name="Google Shape;178;p33"/>
          <p:cNvSpPr txBox="1"/>
          <p:nvPr>
            <p:ph idx="1" type="subTitle"/>
          </p:nvPr>
        </p:nvSpPr>
        <p:spPr>
          <a:xfrm>
            <a:off x="3423150" y="1496525"/>
            <a:ext cx="50043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79" name="Google Shape;179;p33"/>
          <p:cNvSpPr txBox="1"/>
          <p:nvPr>
            <p:ph idx="2" type="subTitle"/>
          </p:nvPr>
        </p:nvSpPr>
        <p:spPr>
          <a:xfrm>
            <a:off x="3423150" y="2441513"/>
            <a:ext cx="50043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80" name="Google Shape;180;p33"/>
          <p:cNvSpPr txBox="1"/>
          <p:nvPr>
            <p:ph idx="3" type="subTitle"/>
          </p:nvPr>
        </p:nvSpPr>
        <p:spPr>
          <a:xfrm>
            <a:off x="3423150" y="3386513"/>
            <a:ext cx="50043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81" name="Google Shape;181;p33"/>
          <p:cNvSpPr txBox="1"/>
          <p:nvPr>
            <p:ph idx="4" type="subTitle"/>
          </p:nvPr>
        </p:nvSpPr>
        <p:spPr>
          <a:xfrm>
            <a:off x="716550" y="1619675"/>
            <a:ext cx="27066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82" name="Google Shape;182;p33"/>
          <p:cNvSpPr txBox="1"/>
          <p:nvPr>
            <p:ph idx="5" type="subTitle"/>
          </p:nvPr>
        </p:nvSpPr>
        <p:spPr>
          <a:xfrm>
            <a:off x="716554" y="2564663"/>
            <a:ext cx="27066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83" name="Google Shape;183;p33"/>
          <p:cNvSpPr txBox="1"/>
          <p:nvPr>
            <p:ph idx="6" type="subTitle"/>
          </p:nvPr>
        </p:nvSpPr>
        <p:spPr>
          <a:xfrm>
            <a:off x="716550" y="3509663"/>
            <a:ext cx="27045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grpSp>
        <p:nvGrpSpPr>
          <p:cNvPr id="184" name="Google Shape;184;p33"/>
          <p:cNvGrpSpPr/>
          <p:nvPr/>
        </p:nvGrpSpPr>
        <p:grpSpPr>
          <a:xfrm>
            <a:off x="-17547" y="372550"/>
            <a:ext cx="9179094" cy="4398425"/>
            <a:chOff x="-17547" y="372550"/>
            <a:chExt cx="9179094" cy="4398425"/>
          </a:xfrm>
        </p:grpSpPr>
        <p:cxnSp>
          <p:nvCxnSpPr>
            <p:cNvPr id="185" name="Google Shape;185;p33"/>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86" name="Google Shape;186;p33"/>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87" name="Shape 187"/>
        <p:cNvGrpSpPr/>
        <p:nvPr/>
      </p:nvGrpSpPr>
      <p:grpSpPr>
        <a:xfrm>
          <a:off x="0" y="0"/>
          <a:ext cx="0" cy="0"/>
          <a:chOff x="0" y="0"/>
          <a:chExt cx="0" cy="0"/>
        </a:xfrm>
      </p:grpSpPr>
      <p:sp>
        <p:nvSpPr>
          <p:cNvPr id="188" name="Google Shape;188;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89" name="Google Shape;189;p34"/>
          <p:cNvSpPr txBox="1"/>
          <p:nvPr>
            <p:ph idx="1" type="subTitle"/>
          </p:nvPr>
        </p:nvSpPr>
        <p:spPr>
          <a:xfrm>
            <a:off x="1152409" y="1741546"/>
            <a:ext cx="32958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90" name="Google Shape;190;p34"/>
          <p:cNvSpPr txBox="1"/>
          <p:nvPr>
            <p:ph idx="2" type="subTitle"/>
          </p:nvPr>
        </p:nvSpPr>
        <p:spPr>
          <a:xfrm>
            <a:off x="4695792" y="1741546"/>
            <a:ext cx="32958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91" name="Google Shape;191;p34"/>
          <p:cNvSpPr txBox="1"/>
          <p:nvPr>
            <p:ph idx="3" type="subTitle"/>
          </p:nvPr>
        </p:nvSpPr>
        <p:spPr>
          <a:xfrm>
            <a:off x="1152409" y="3429811"/>
            <a:ext cx="32958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92" name="Google Shape;192;p34"/>
          <p:cNvSpPr txBox="1"/>
          <p:nvPr>
            <p:ph idx="4" type="subTitle"/>
          </p:nvPr>
        </p:nvSpPr>
        <p:spPr>
          <a:xfrm>
            <a:off x="4695792" y="3429811"/>
            <a:ext cx="3291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93" name="Google Shape;193;p34"/>
          <p:cNvSpPr txBox="1"/>
          <p:nvPr>
            <p:ph idx="5" type="subTitle"/>
          </p:nvPr>
        </p:nvSpPr>
        <p:spPr>
          <a:xfrm>
            <a:off x="1152408" y="1248938"/>
            <a:ext cx="32958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194" name="Google Shape;194;p34"/>
          <p:cNvSpPr txBox="1"/>
          <p:nvPr>
            <p:ph idx="6" type="subTitle"/>
          </p:nvPr>
        </p:nvSpPr>
        <p:spPr>
          <a:xfrm>
            <a:off x="1152408" y="2937202"/>
            <a:ext cx="32958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195" name="Google Shape;195;p34"/>
          <p:cNvSpPr txBox="1"/>
          <p:nvPr>
            <p:ph idx="7" type="subTitle"/>
          </p:nvPr>
        </p:nvSpPr>
        <p:spPr>
          <a:xfrm>
            <a:off x="4695761" y="1248938"/>
            <a:ext cx="32958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196" name="Google Shape;196;p34"/>
          <p:cNvSpPr txBox="1"/>
          <p:nvPr>
            <p:ph idx="8" type="subTitle"/>
          </p:nvPr>
        </p:nvSpPr>
        <p:spPr>
          <a:xfrm>
            <a:off x="4695762" y="2937202"/>
            <a:ext cx="3291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grpSp>
        <p:nvGrpSpPr>
          <p:cNvPr id="197" name="Google Shape;197;p34"/>
          <p:cNvGrpSpPr/>
          <p:nvPr/>
        </p:nvGrpSpPr>
        <p:grpSpPr>
          <a:xfrm>
            <a:off x="-17547" y="372550"/>
            <a:ext cx="9179094" cy="4398425"/>
            <a:chOff x="-17547" y="372550"/>
            <a:chExt cx="9179094" cy="4398425"/>
          </a:xfrm>
        </p:grpSpPr>
        <p:cxnSp>
          <p:nvCxnSpPr>
            <p:cNvPr id="198" name="Google Shape;198;p34"/>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99" name="Google Shape;199;p34"/>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200" name="Shape 200"/>
        <p:cNvGrpSpPr/>
        <p:nvPr/>
      </p:nvGrpSpPr>
      <p:grpSpPr>
        <a:xfrm>
          <a:off x="0" y="0"/>
          <a:ext cx="0" cy="0"/>
          <a:chOff x="0" y="0"/>
          <a:chExt cx="0" cy="0"/>
        </a:xfrm>
      </p:grpSpPr>
      <p:sp>
        <p:nvSpPr>
          <p:cNvPr id="201" name="Google Shape;201;p3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02" name="Google Shape;202;p35"/>
          <p:cNvSpPr txBox="1"/>
          <p:nvPr>
            <p:ph idx="1" type="subTitle"/>
          </p:nvPr>
        </p:nvSpPr>
        <p:spPr>
          <a:xfrm>
            <a:off x="713065" y="1808037"/>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3" name="Google Shape;203;p35"/>
          <p:cNvSpPr txBox="1"/>
          <p:nvPr>
            <p:ph idx="2" type="subTitle"/>
          </p:nvPr>
        </p:nvSpPr>
        <p:spPr>
          <a:xfrm>
            <a:off x="3282140" y="1808042"/>
            <a:ext cx="25797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4" name="Google Shape;204;p35"/>
          <p:cNvSpPr txBox="1"/>
          <p:nvPr>
            <p:ph idx="3" type="subTitle"/>
          </p:nvPr>
        </p:nvSpPr>
        <p:spPr>
          <a:xfrm>
            <a:off x="713065" y="3335414"/>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5" name="Google Shape;205;p35"/>
          <p:cNvSpPr txBox="1"/>
          <p:nvPr>
            <p:ph idx="4" type="subTitle"/>
          </p:nvPr>
        </p:nvSpPr>
        <p:spPr>
          <a:xfrm>
            <a:off x="3282140" y="3335414"/>
            <a:ext cx="25797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6" name="Google Shape;206;p35"/>
          <p:cNvSpPr txBox="1"/>
          <p:nvPr>
            <p:ph idx="5" type="subTitle"/>
          </p:nvPr>
        </p:nvSpPr>
        <p:spPr>
          <a:xfrm>
            <a:off x="5961617" y="1808038"/>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7" name="Google Shape;207;p35"/>
          <p:cNvSpPr txBox="1"/>
          <p:nvPr>
            <p:ph idx="6" type="subTitle"/>
          </p:nvPr>
        </p:nvSpPr>
        <p:spPr>
          <a:xfrm>
            <a:off x="5961635" y="3335413"/>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8" name="Google Shape;208;p35"/>
          <p:cNvSpPr txBox="1"/>
          <p:nvPr>
            <p:ph idx="7" type="subTitle"/>
          </p:nvPr>
        </p:nvSpPr>
        <p:spPr>
          <a:xfrm>
            <a:off x="713065" y="1315432"/>
            <a:ext cx="2469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09" name="Google Shape;209;p35"/>
          <p:cNvSpPr txBox="1"/>
          <p:nvPr>
            <p:ph idx="8" type="subTitle"/>
          </p:nvPr>
        </p:nvSpPr>
        <p:spPr>
          <a:xfrm>
            <a:off x="3282141" y="1315432"/>
            <a:ext cx="2577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10" name="Google Shape;210;p35"/>
          <p:cNvSpPr txBox="1"/>
          <p:nvPr>
            <p:ph idx="9" type="subTitle"/>
          </p:nvPr>
        </p:nvSpPr>
        <p:spPr>
          <a:xfrm>
            <a:off x="5961620" y="1315432"/>
            <a:ext cx="24669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11" name="Google Shape;211;p35"/>
          <p:cNvSpPr txBox="1"/>
          <p:nvPr>
            <p:ph idx="13" type="subTitle"/>
          </p:nvPr>
        </p:nvSpPr>
        <p:spPr>
          <a:xfrm>
            <a:off x="713065" y="2842822"/>
            <a:ext cx="2469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12" name="Google Shape;212;p35"/>
          <p:cNvSpPr txBox="1"/>
          <p:nvPr>
            <p:ph idx="14" type="subTitle"/>
          </p:nvPr>
        </p:nvSpPr>
        <p:spPr>
          <a:xfrm>
            <a:off x="3282141" y="2842818"/>
            <a:ext cx="2577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13" name="Google Shape;213;p35"/>
          <p:cNvSpPr txBox="1"/>
          <p:nvPr>
            <p:ph idx="15" type="subTitle"/>
          </p:nvPr>
        </p:nvSpPr>
        <p:spPr>
          <a:xfrm>
            <a:off x="5961620" y="2842812"/>
            <a:ext cx="2469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grpSp>
        <p:nvGrpSpPr>
          <p:cNvPr id="214" name="Google Shape;214;p35"/>
          <p:cNvGrpSpPr/>
          <p:nvPr/>
        </p:nvGrpSpPr>
        <p:grpSpPr>
          <a:xfrm>
            <a:off x="329313" y="-30000"/>
            <a:ext cx="8489338" cy="5203500"/>
            <a:chOff x="329313" y="-30000"/>
            <a:chExt cx="8489338" cy="5203500"/>
          </a:xfrm>
        </p:grpSpPr>
        <p:cxnSp>
          <p:nvCxnSpPr>
            <p:cNvPr id="215" name="Google Shape;215;p35"/>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216" name="Google Shape;216;p35"/>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17" name="Shape 217"/>
        <p:cNvGrpSpPr/>
        <p:nvPr/>
      </p:nvGrpSpPr>
      <p:grpSpPr>
        <a:xfrm>
          <a:off x="0" y="0"/>
          <a:ext cx="0" cy="0"/>
          <a:chOff x="0" y="0"/>
          <a:chExt cx="0" cy="0"/>
        </a:xfrm>
      </p:grpSpPr>
      <p:grpSp>
        <p:nvGrpSpPr>
          <p:cNvPr id="218" name="Google Shape;218;p36"/>
          <p:cNvGrpSpPr/>
          <p:nvPr/>
        </p:nvGrpSpPr>
        <p:grpSpPr>
          <a:xfrm>
            <a:off x="-4800" y="372538"/>
            <a:ext cx="8791541" cy="4402838"/>
            <a:chOff x="-4800" y="372538"/>
            <a:chExt cx="8791541" cy="4402838"/>
          </a:xfrm>
        </p:grpSpPr>
        <p:cxnSp>
          <p:nvCxnSpPr>
            <p:cNvPr id="219" name="Google Shape;219;p36"/>
            <p:cNvCxnSpPr/>
            <p:nvPr/>
          </p:nvCxnSpPr>
          <p:spPr>
            <a:xfrm>
              <a:off x="-4800" y="372538"/>
              <a:ext cx="8787600" cy="0"/>
            </a:xfrm>
            <a:prstGeom prst="straightConnector1">
              <a:avLst/>
            </a:prstGeom>
            <a:noFill/>
            <a:ln cap="flat" cmpd="sng" w="9525">
              <a:solidFill>
                <a:schemeClr val="dk1"/>
              </a:solidFill>
              <a:prstDash val="solid"/>
              <a:round/>
              <a:headEnd len="med" w="med" type="none"/>
              <a:tailEnd len="med" w="med" type="none"/>
            </a:ln>
          </p:spPr>
        </p:cxnSp>
        <p:cxnSp>
          <p:nvCxnSpPr>
            <p:cNvPr id="220" name="Google Shape;220;p36"/>
            <p:cNvCxnSpPr/>
            <p:nvPr/>
          </p:nvCxnSpPr>
          <p:spPr>
            <a:xfrm>
              <a:off x="941" y="4770963"/>
              <a:ext cx="8785800" cy="0"/>
            </a:xfrm>
            <a:prstGeom prst="straightConnector1">
              <a:avLst/>
            </a:prstGeom>
            <a:noFill/>
            <a:ln cap="flat" cmpd="sng" w="9525">
              <a:solidFill>
                <a:schemeClr val="accent3"/>
              </a:solidFill>
              <a:prstDash val="solid"/>
              <a:round/>
              <a:headEnd len="med" w="med" type="none"/>
              <a:tailEnd len="med" w="med" type="none"/>
            </a:ln>
          </p:spPr>
        </p:cxnSp>
        <p:cxnSp>
          <p:nvCxnSpPr>
            <p:cNvPr id="221" name="Google Shape;221;p36"/>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222" name="Google Shape;222;p36"/>
          <p:cNvSpPr txBox="1"/>
          <p:nvPr>
            <p:ph type="title"/>
          </p:nvPr>
        </p:nvSpPr>
        <p:spPr>
          <a:xfrm>
            <a:off x="713259" y="539500"/>
            <a:ext cx="4020300" cy="1293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7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3" name="Google Shape;223;p36"/>
          <p:cNvSpPr txBox="1"/>
          <p:nvPr>
            <p:ph idx="1" type="subTitle"/>
          </p:nvPr>
        </p:nvSpPr>
        <p:spPr>
          <a:xfrm>
            <a:off x="713225" y="1656202"/>
            <a:ext cx="4020300" cy="1169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24" name="Google Shape;224;p36"/>
          <p:cNvSpPr/>
          <p:nvPr>
            <p:ph idx="2" type="pic"/>
          </p:nvPr>
        </p:nvSpPr>
        <p:spPr>
          <a:xfrm flipH="1">
            <a:off x="5285675" y="365760"/>
            <a:ext cx="3528900" cy="4781100"/>
          </a:xfrm>
          <a:prstGeom prst="rect">
            <a:avLst/>
          </a:prstGeom>
          <a:noFill/>
          <a:ln>
            <a:noFill/>
          </a:ln>
        </p:spPr>
      </p:sp>
      <p:sp>
        <p:nvSpPr>
          <p:cNvPr id="225" name="Google Shape;225;p36"/>
          <p:cNvSpPr txBox="1"/>
          <p:nvPr/>
        </p:nvSpPr>
        <p:spPr>
          <a:xfrm>
            <a:off x="713275" y="3566498"/>
            <a:ext cx="3582300" cy="6465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000">
                <a:solidFill>
                  <a:schemeClr val="dk1"/>
                </a:solidFill>
                <a:latin typeface="DM Sans"/>
                <a:ea typeface="DM Sans"/>
                <a:cs typeface="DM Sans"/>
                <a:sym typeface="DM Sans"/>
              </a:rPr>
              <a:t>CREDITS:</a:t>
            </a:r>
            <a:r>
              <a:rPr lang="en" sz="1000">
                <a:solidFill>
                  <a:schemeClr val="dk1"/>
                </a:solidFill>
                <a:latin typeface="DM Sans"/>
                <a:ea typeface="DM Sans"/>
                <a:cs typeface="DM Sans"/>
                <a:sym typeface="DM Sans"/>
              </a:rPr>
              <a:t> This presentation template was created by </a:t>
            </a:r>
            <a:r>
              <a:rPr b="1" lang="en" sz="1000" u="sng">
                <a:solidFill>
                  <a:schemeClr val="dk1"/>
                </a:solidFill>
                <a:latin typeface="DM Sans"/>
                <a:ea typeface="DM Sans"/>
                <a:cs typeface="DM Sans"/>
                <a:sym typeface="DM Sans"/>
                <a:hlinkClick r:id="rId2">
                  <a:extLst>
                    <a:ext uri="{A12FA001-AC4F-418D-AE19-62706E023703}">
                      <ahyp:hlinkClr val="tx"/>
                    </a:ext>
                  </a:extLst>
                </a:hlinkClick>
              </a:rPr>
              <a:t>Slidesgo</a:t>
            </a:r>
            <a:r>
              <a:rPr lang="en" sz="1000">
                <a:solidFill>
                  <a:schemeClr val="dk1"/>
                </a:solidFill>
                <a:latin typeface="DM Sans"/>
                <a:ea typeface="DM Sans"/>
                <a:cs typeface="DM Sans"/>
                <a:sym typeface="DM Sans"/>
              </a:rPr>
              <a:t>, and includes icons by </a:t>
            </a:r>
            <a:r>
              <a:rPr b="1" lang="en" sz="1000" u="sng">
                <a:solidFill>
                  <a:schemeClr val="dk1"/>
                </a:solidFill>
                <a:latin typeface="DM Sans"/>
                <a:ea typeface="DM Sans"/>
                <a:cs typeface="DM Sans"/>
                <a:sym typeface="DM Sans"/>
                <a:hlinkClick r:id="rId3">
                  <a:extLst>
                    <a:ext uri="{A12FA001-AC4F-418D-AE19-62706E023703}">
                      <ahyp:hlinkClr val="tx"/>
                    </a:ext>
                  </a:extLst>
                </a:hlinkClick>
              </a:rPr>
              <a:t>Flaticon</a:t>
            </a:r>
            <a:r>
              <a:rPr lang="en" sz="1000">
                <a:solidFill>
                  <a:schemeClr val="dk1"/>
                </a:solidFill>
                <a:latin typeface="DM Sans"/>
                <a:ea typeface="DM Sans"/>
                <a:cs typeface="DM Sans"/>
                <a:sym typeface="DM Sans"/>
              </a:rPr>
              <a:t>, and infographics &amp; images by </a:t>
            </a:r>
            <a:r>
              <a:rPr b="1" lang="en" sz="1000" u="sng">
                <a:solidFill>
                  <a:schemeClr val="dk1"/>
                </a:solidFill>
                <a:latin typeface="DM Sans"/>
                <a:ea typeface="DM Sans"/>
                <a:cs typeface="DM Sans"/>
                <a:sym typeface="DM Sans"/>
                <a:hlinkClick r:id="rId4">
                  <a:extLst>
                    <a:ext uri="{A12FA001-AC4F-418D-AE19-62706E023703}">
                      <ahyp:hlinkClr val="tx"/>
                    </a:ext>
                  </a:extLst>
                </a:hlinkClick>
              </a:rPr>
              <a:t>Freepik</a:t>
            </a:r>
            <a:r>
              <a:rPr lang="en" sz="1000" u="sng">
                <a:solidFill>
                  <a:schemeClr val="dk1"/>
                </a:solidFill>
                <a:latin typeface="DM Sans"/>
                <a:ea typeface="DM Sans"/>
                <a:cs typeface="DM Sans"/>
                <a:sym typeface="DM Sans"/>
              </a:rPr>
              <a:t> </a:t>
            </a:r>
            <a:endParaRPr b="1" sz="1000" u="sng">
              <a:solidFill>
                <a:schemeClr val="dk1"/>
              </a:solidFill>
              <a:latin typeface="DM Sans"/>
              <a:ea typeface="DM Sans"/>
              <a:cs typeface="DM Sans"/>
              <a:sym typeface="DM Sans"/>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226" name="Shape 226"/>
        <p:cNvGrpSpPr/>
        <p:nvPr/>
      </p:nvGrpSpPr>
      <p:grpSpPr>
        <a:xfrm>
          <a:off x="0" y="0"/>
          <a:ext cx="0" cy="0"/>
          <a:chOff x="0" y="0"/>
          <a:chExt cx="0" cy="0"/>
        </a:xfrm>
      </p:grpSpPr>
      <p:grpSp>
        <p:nvGrpSpPr>
          <p:cNvPr id="227" name="Google Shape;227;p37"/>
          <p:cNvGrpSpPr/>
          <p:nvPr/>
        </p:nvGrpSpPr>
        <p:grpSpPr>
          <a:xfrm>
            <a:off x="329313" y="-30000"/>
            <a:ext cx="8489338" cy="5203500"/>
            <a:chOff x="329313" y="-30000"/>
            <a:chExt cx="8489338" cy="5203500"/>
          </a:xfrm>
        </p:grpSpPr>
        <p:cxnSp>
          <p:nvCxnSpPr>
            <p:cNvPr id="228" name="Google Shape;228;p37"/>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229" name="Google Shape;229;p37"/>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230" name="Shape 230"/>
        <p:cNvGrpSpPr/>
        <p:nvPr/>
      </p:nvGrpSpPr>
      <p:grpSpPr>
        <a:xfrm>
          <a:off x="0" y="0"/>
          <a:ext cx="0" cy="0"/>
          <a:chOff x="0" y="0"/>
          <a:chExt cx="0" cy="0"/>
        </a:xfrm>
      </p:grpSpPr>
      <p:grpSp>
        <p:nvGrpSpPr>
          <p:cNvPr id="231" name="Google Shape;231;p38"/>
          <p:cNvGrpSpPr/>
          <p:nvPr/>
        </p:nvGrpSpPr>
        <p:grpSpPr>
          <a:xfrm>
            <a:off x="-17547" y="372550"/>
            <a:ext cx="9179094" cy="4398425"/>
            <a:chOff x="-17547" y="372550"/>
            <a:chExt cx="9179094" cy="4398425"/>
          </a:xfrm>
        </p:grpSpPr>
        <p:cxnSp>
          <p:nvCxnSpPr>
            <p:cNvPr id="232" name="Google Shape;232;p38"/>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233" name="Google Shape;233;p38"/>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theme" Target="../theme/theme3.xml"/><Relationship Id="rId25" Type="http://schemas.openxmlformats.org/officeDocument/2006/relationships/slideLayout" Target="../slideLayouts/slideLayout36.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DM Serif Display"/>
              <a:buNone/>
              <a:defRPr sz="3000">
                <a:solidFill>
                  <a:schemeClr val="dk1"/>
                </a:solidFill>
                <a:latin typeface="DM Serif Display"/>
                <a:ea typeface="DM Serif Display"/>
                <a:cs typeface="DM Serif Display"/>
                <a:sym typeface="DM Serif Display"/>
              </a:defRPr>
            </a:lvl1pPr>
            <a:lvl2pPr lvl="1">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2pPr>
            <a:lvl3pPr lvl="2">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3pPr>
            <a:lvl4pPr lvl="3">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4pPr>
            <a:lvl5pPr lvl="4">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5pPr>
            <a:lvl6pPr lvl="5">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6pPr>
            <a:lvl7pPr lvl="6">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7pPr>
            <a:lvl8pPr lvl="7">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8pPr>
            <a:lvl9pPr lvl="8">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9pPr>
          </a:lstStyle>
          <a:p/>
        </p:txBody>
      </p:sp>
      <p:sp>
        <p:nvSpPr>
          <p:cNvPr id="52" name="Google Shape;52;p13"/>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1pPr>
            <a:lvl2pPr indent="-304800" lvl="1" marL="9144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2pPr>
            <a:lvl3pPr indent="-304800" lvl="2" marL="13716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3pPr>
            <a:lvl4pPr indent="-304800" lvl="3" marL="18288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4pPr>
            <a:lvl5pPr indent="-304800" lvl="4" marL="22860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5pPr>
            <a:lvl6pPr indent="-304800" lvl="5" marL="27432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6pPr>
            <a:lvl7pPr indent="-304800" lvl="6" marL="32004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7pPr>
            <a:lvl8pPr indent="-304800" lvl="7" marL="36576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8pPr>
            <a:lvl9pPr indent="-304800" lvl="8" marL="4114800">
              <a:lnSpc>
                <a:spcPct val="100000"/>
              </a:lnSpc>
              <a:spcBef>
                <a:spcPts val="1600"/>
              </a:spcBef>
              <a:spcAft>
                <a:spcPts val="1600"/>
              </a:spcAft>
              <a:buClr>
                <a:schemeClr val="dk1"/>
              </a:buClr>
              <a:buSzPts val="1200"/>
              <a:buFont typeface="DM Sans"/>
              <a:buChar char="■"/>
              <a:defRPr sz="1200">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hyperlink" Target="https://www.micrologylabs.com/product/coliscan-easygel/" TargetMode="External"/><Relationship Id="rId4" Type="http://schemas.openxmlformats.org/officeDocument/2006/relationships/hyperlink" Target="https://www.forestry-suppliers.com/p/77038/37861/coliscan-water-monitoring-kit?srsltid=AfmBOooIaYiqIoqdoiFjCIY5uPZFj3fQnClzjRo4NqlQ5Q1E-X8MPEKC" TargetMode="External"/><Relationship Id="rId5" Type="http://schemas.openxmlformats.org/officeDocument/2006/relationships/hyperlink" Target="https://www.weberscientific.com/micrology-laboratories-coliscan-easygel-media?srsltid=AfmBOopyJsPjzL_IyMk_5jOtB3jAv81qN8wtUS6WPW6S3TQFKzGHRpGR" TargetMode="External"/><Relationship Id="rId6" Type="http://schemas.openxmlformats.org/officeDocument/2006/relationships/hyperlink" Target="https://www.weberscientific.com/micrology-laboratories-coliscan-easygel-media?srsltid=AfmBOopyJsPjzL_IyMk_5jOtB3jAv81qN8wtUS6WPW6S3TQFKzGHRpGR" TargetMode="External"/><Relationship Id="rId7" Type="http://schemas.openxmlformats.org/officeDocument/2006/relationships/hyperlink" Target="https://dabos.com/product/coliscan-easygel-water-monitoring-kit-cwm10-coliscan-easygel-water-monitoring-kit-anMwOUEyQzRHT2dDaFdMS01FM2w4UT09" TargetMode="External"/><Relationship Id="rId8" Type="http://schemas.openxmlformats.org/officeDocument/2006/relationships/hyperlink" Target="https://www.midlandsci.com/shop/micrologylabscoliscan-easygel-media-micro25001-p.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hyperlink" Target="https://www.micrologylabs.com/coliscan-easyge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9"/>
          <p:cNvSpPr txBox="1"/>
          <p:nvPr>
            <p:ph idx="4294967295" type="ctrTitle"/>
          </p:nvPr>
        </p:nvSpPr>
        <p:spPr>
          <a:xfrm>
            <a:off x="436150" y="986550"/>
            <a:ext cx="8520000" cy="19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000">
                <a:solidFill>
                  <a:srgbClr val="FFFFFF"/>
                </a:solidFill>
              </a:rPr>
              <a:t>Coliscan Easygel</a:t>
            </a:r>
            <a:endParaRPr sz="4800">
              <a:solidFill>
                <a:srgbClr val="FFFFFF"/>
              </a:solidFill>
            </a:endParaRPr>
          </a:p>
          <a:p>
            <a:pPr indent="0" lvl="0" marL="0" rtl="0" algn="l">
              <a:spcBef>
                <a:spcPts val="0"/>
              </a:spcBef>
              <a:spcAft>
                <a:spcPts val="0"/>
              </a:spcAft>
              <a:buNone/>
            </a:pPr>
            <a:r>
              <a:t/>
            </a:r>
            <a:endParaRPr sz="4800">
              <a:solidFill>
                <a:srgbClr val="FFFFFF"/>
              </a:solidFill>
            </a:endParaRPr>
          </a:p>
          <a:p>
            <a:pPr indent="0" lvl="0" marL="0" rtl="0" algn="ctr">
              <a:spcBef>
                <a:spcPts val="0"/>
              </a:spcBef>
              <a:spcAft>
                <a:spcPts val="0"/>
              </a:spcAft>
              <a:buNone/>
            </a:pPr>
            <a:r>
              <a:t/>
            </a:r>
            <a:endParaRPr sz="5000">
              <a:solidFill>
                <a:srgbClr val="FFFFFF"/>
              </a:solidFill>
            </a:endParaRPr>
          </a:p>
          <a:p>
            <a:pPr indent="0" lvl="0" marL="0" rtl="0" algn="ctr">
              <a:spcBef>
                <a:spcPts val="0"/>
              </a:spcBef>
              <a:spcAft>
                <a:spcPts val="0"/>
              </a:spcAft>
              <a:buNone/>
            </a:pPr>
            <a:r>
              <a:t/>
            </a:r>
            <a:endParaRPr sz="5000"/>
          </a:p>
        </p:txBody>
      </p:sp>
      <p:pic>
        <p:nvPicPr>
          <p:cNvPr id="239" name="Google Shape;239;p39"/>
          <p:cNvPicPr preferRelativeResize="0"/>
          <p:nvPr/>
        </p:nvPicPr>
        <p:blipFill>
          <a:blip r:embed="rId3">
            <a:alphaModFix/>
          </a:blip>
          <a:stretch>
            <a:fillRect/>
          </a:stretch>
        </p:blipFill>
        <p:spPr>
          <a:xfrm>
            <a:off x="3799525" y="2451425"/>
            <a:ext cx="1793250" cy="1793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40"/>
          <p:cNvSpPr txBox="1"/>
          <p:nvPr>
            <p:ph type="title"/>
          </p:nvPr>
        </p:nvSpPr>
        <p:spPr>
          <a:xfrm>
            <a:off x="697425" y="1968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Companies Providing this Equipment</a:t>
            </a:r>
            <a:endParaRPr sz="3300"/>
          </a:p>
        </p:txBody>
      </p:sp>
      <p:sp>
        <p:nvSpPr>
          <p:cNvPr id="245" name="Google Shape;245;p40"/>
          <p:cNvSpPr txBox="1"/>
          <p:nvPr/>
        </p:nvSpPr>
        <p:spPr>
          <a:xfrm>
            <a:off x="345900" y="1135475"/>
            <a:ext cx="8452200" cy="29532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chemeClr val="dk1"/>
              </a:buClr>
              <a:buSzPts val="2200"/>
              <a:buFont typeface="Raleway"/>
              <a:buChar char="❖"/>
            </a:pPr>
            <a:r>
              <a:rPr lang="en" sz="2200" u="sng">
                <a:solidFill>
                  <a:schemeClr val="hlink"/>
                </a:solidFill>
                <a:latin typeface="Raleway"/>
                <a:ea typeface="Raleway"/>
                <a:cs typeface="Raleway"/>
                <a:sym typeface="Raleway"/>
                <a:hlinkClick r:id="rId3"/>
              </a:rPr>
              <a:t>Micrology Laboratories</a:t>
            </a:r>
            <a:endParaRPr sz="2200">
              <a:solidFill>
                <a:schemeClr val="dk1"/>
              </a:solidFill>
              <a:latin typeface="Raleway"/>
              <a:ea typeface="Raleway"/>
              <a:cs typeface="Raleway"/>
              <a:sym typeface="Raleway"/>
            </a:endParaRPr>
          </a:p>
          <a:p>
            <a:pPr indent="0" lvl="0" marL="457200" rtl="0" algn="l">
              <a:spcBef>
                <a:spcPts val="0"/>
              </a:spcBef>
              <a:spcAft>
                <a:spcPts val="0"/>
              </a:spcAft>
              <a:buNone/>
            </a:pPr>
            <a:r>
              <a:t/>
            </a:r>
            <a:endParaRPr sz="2200">
              <a:solidFill>
                <a:schemeClr val="dk1"/>
              </a:solidFill>
              <a:latin typeface="Raleway"/>
              <a:ea typeface="Raleway"/>
              <a:cs typeface="Raleway"/>
              <a:sym typeface="Raleway"/>
            </a:endParaRPr>
          </a:p>
          <a:p>
            <a:pPr indent="-368300" lvl="0" marL="457200" rtl="0" algn="l">
              <a:spcBef>
                <a:spcPts val="0"/>
              </a:spcBef>
              <a:spcAft>
                <a:spcPts val="0"/>
              </a:spcAft>
              <a:buClr>
                <a:schemeClr val="dk1"/>
              </a:buClr>
              <a:buSzPts val="2200"/>
              <a:buFont typeface="Raleway"/>
              <a:buChar char="❖"/>
            </a:pPr>
            <a:r>
              <a:rPr lang="en" sz="2200" u="sng">
                <a:solidFill>
                  <a:schemeClr val="hlink"/>
                </a:solidFill>
                <a:latin typeface="Raleway"/>
                <a:ea typeface="Raleway"/>
                <a:cs typeface="Raleway"/>
                <a:sym typeface="Raleway"/>
                <a:hlinkClick r:id="rId4"/>
              </a:rPr>
              <a:t>Forestry Supplies</a:t>
            </a:r>
            <a:endParaRPr sz="2200">
              <a:solidFill>
                <a:schemeClr val="dk1"/>
              </a:solidFill>
              <a:latin typeface="Raleway"/>
              <a:ea typeface="Raleway"/>
              <a:cs typeface="Raleway"/>
              <a:sym typeface="Raleway"/>
            </a:endParaRPr>
          </a:p>
          <a:p>
            <a:pPr indent="0" lvl="0" marL="0" rtl="0" algn="l">
              <a:spcBef>
                <a:spcPts val="0"/>
              </a:spcBef>
              <a:spcAft>
                <a:spcPts val="0"/>
              </a:spcAft>
              <a:buNone/>
            </a:pPr>
            <a:r>
              <a:t/>
            </a:r>
            <a:endParaRPr sz="2200">
              <a:solidFill>
                <a:schemeClr val="dk1"/>
              </a:solidFill>
              <a:latin typeface="Raleway"/>
              <a:ea typeface="Raleway"/>
              <a:cs typeface="Raleway"/>
              <a:sym typeface="Raleway"/>
            </a:endParaRPr>
          </a:p>
          <a:p>
            <a:pPr indent="-368300" lvl="0" marL="457200" rtl="0" algn="l">
              <a:spcBef>
                <a:spcPts val="0"/>
              </a:spcBef>
              <a:spcAft>
                <a:spcPts val="0"/>
              </a:spcAft>
              <a:buClr>
                <a:schemeClr val="dk1"/>
              </a:buClr>
              <a:buSzPts val="2200"/>
              <a:buFont typeface="Raleway"/>
              <a:buChar char="❖"/>
            </a:pPr>
            <a:r>
              <a:rPr lang="en" sz="2200" u="sng">
                <a:solidFill>
                  <a:schemeClr val="hlink"/>
                </a:solidFill>
                <a:latin typeface="Raleway"/>
                <a:ea typeface="Raleway"/>
                <a:cs typeface="Raleway"/>
                <a:sym typeface="Raleway"/>
                <a:hlinkClick r:id="rId5"/>
              </a:rPr>
              <a:t>Weber </a:t>
            </a:r>
            <a:r>
              <a:rPr lang="en" sz="2200" u="sng">
                <a:solidFill>
                  <a:schemeClr val="hlink"/>
                </a:solidFill>
                <a:latin typeface="Raleway"/>
                <a:ea typeface="Raleway"/>
                <a:cs typeface="Raleway"/>
                <a:sym typeface="Raleway"/>
                <a:hlinkClick r:id="rId6"/>
              </a:rPr>
              <a:t>Scientific</a:t>
            </a:r>
            <a:endParaRPr sz="2200">
              <a:solidFill>
                <a:schemeClr val="dk1"/>
              </a:solidFill>
              <a:latin typeface="Raleway"/>
              <a:ea typeface="Raleway"/>
              <a:cs typeface="Raleway"/>
              <a:sym typeface="Raleway"/>
            </a:endParaRPr>
          </a:p>
          <a:p>
            <a:pPr indent="0" lvl="0" marL="457200" rtl="0" algn="l">
              <a:spcBef>
                <a:spcPts val="0"/>
              </a:spcBef>
              <a:spcAft>
                <a:spcPts val="0"/>
              </a:spcAft>
              <a:buNone/>
            </a:pPr>
            <a:r>
              <a:t/>
            </a:r>
            <a:endParaRPr sz="2200">
              <a:solidFill>
                <a:schemeClr val="dk1"/>
              </a:solidFill>
              <a:latin typeface="Raleway"/>
              <a:ea typeface="Raleway"/>
              <a:cs typeface="Raleway"/>
              <a:sym typeface="Raleway"/>
            </a:endParaRPr>
          </a:p>
          <a:p>
            <a:pPr indent="-368300" lvl="0" marL="457200" rtl="0" algn="l">
              <a:spcBef>
                <a:spcPts val="0"/>
              </a:spcBef>
              <a:spcAft>
                <a:spcPts val="0"/>
              </a:spcAft>
              <a:buClr>
                <a:schemeClr val="dk1"/>
              </a:buClr>
              <a:buSzPts val="2200"/>
              <a:buFont typeface="Raleway"/>
              <a:buChar char="❖"/>
            </a:pPr>
            <a:r>
              <a:rPr lang="en" sz="2200" u="sng">
                <a:solidFill>
                  <a:schemeClr val="hlink"/>
                </a:solidFill>
                <a:latin typeface="Raleway"/>
                <a:ea typeface="Raleway"/>
                <a:cs typeface="Raleway"/>
                <a:sym typeface="Raleway"/>
                <a:hlinkClick r:id="rId7"/>
              </a:rPr>
              <a:t>Dabos</a:t>
            </a:r>
            <a:endParaRPr sz="2200">
              <a:solidFill>
                <a:schemeClr val="dk1"/>
              </a:solidFill>
              <a:latin typeface="Raleway"/>
              <a:ea typeface="Raleway"/>
              <a:cs typeface="Raleway"/>
              <a:sym typeface="Raleway"/>
            </a:endParaRPr>
          </a:p>
          <a:p>
            <a:pPr indent="0" lvl="0" marL="914400" rtl="0" algn="l">
              <a:spcBef>
                <a:spcPts val="0"/>
              </a:spcBef>
              <a:spcAft>
                <a:spcPts val="0"/>
              </a:spcAft>
              <a:buNone/>
            </a:pPr>
            <a:r>
              <a:t/>
            </a:r>
            <a:endParaRPr sz="2200">
              <a:solidFill>
                <a:schemeClr val="dk1"/>
              </a:solidFill>
              <a:latin typeface="Raleway"/>
              <a:ea typeface="Raleway"/>
              <a:cs typeface="Raleway"/>
              <a:sym typeface="Raleway"/>
            </a:endParaRPr>
          </a:p>
          <a:p>
            <a:pPr indent="-368300" lvl="0" marL="457200" rtl="0" algn="l">
              <a:spcBef>
                <a:spcPts val="0"/>
              </a:spcBef>
              <a:spcAft>
                <a:spcPts val="0"/>
              </a:spcAft>
              <a:buClr>
                <a:schemeClr val="dk1"/>
              </a:buClr>
              <a:buSzPts val="2200"/>
              <a:buFont typeface="Raleway"/>
              <a:buChar char="❖"/>
            </a:pPr>
            <a:r>
              <a:rPr lang="en" sz="2200" u="sng">
                <a:solidFill>
                  <a:schemeClr val="hlink"/>
                </a:solidFill>
                <a:latin typeface="Raleway"/>
                <a:ea typeface="Raleway"/>
                <a:cs typeface="Raleway"/>
                <a:sym typeface="Raleway"/>
                <a:hlinkClick r:id="rId8"/>
              </a:rPr>
              <a:t>Midland Scientific Inc. </a:t>
            </a:r>
            <a:endParaRPr sz="2200">
              <a:solidFill>
                <a:schemeClr val="dk1"/>
              </a:solidFill>
              <a:latin typeface="Raleway"/>
              <a:ea typeface="Raleway"/>
              <a:cs typeface="Raleway"/>
              <a:sym typeface="Ralew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1"/>
          <p:cNvSpPr txBox="1"/>
          <p:nvPr>
            <p:ph type="title"/>
          </p:nvPr>
        </p:nvSpPr>
        <p:spPr>
          <a:xfrm>
            <a:off x="697425" y="1968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What does it do?</a:t>
            </a:r>
            <a:endParaRPr sz="3300"/>
          </a:p>
        </p:txBody>
      </p:sp>
      <p:sp>
        <p:nvSpPr>
          <p:cNvPr id="251" name="Google Shape;251;p41"/>
          <p:cNvSpPr txBox="1"/>
          <p:nvPr/>
        </p:nvSpPr>
        <p:spPr>
          <a:xfrm>
            <a:off x="345900" y="1120450"/>
            <a:ext cx="8452200" cy="29532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chemeClr val="dk1"/>
              </a:buClr>
              <a:buSzPts val="2200"/>
              <a:buFont typeface="Raleway"/>
              <a:buChar char="❖"/>
            </a:pPr>
            <a:r>
              <a:rPr lang="en" sz="2200">
                <a:solidFill>
                  <a:schemeClr val="dk1"/>
                </a:solidFill>
                <a:latin typeface="Raleway"/>
                <a:ea typeface="Raleway"/>
                <a:cs typeface="Raleway"/>
                <a:sym typeface="Raleway"/>
              </a:rPr>
              <a:t>Coliscan Easygel is a tool to test the water samples of lakes, streams, and rivers. Specifically, it tests for </a:t>
            </a:r>
            <a:r>
              <a:rPr lang="en" sz="2200">
                <a:solidFill>
                  <a:schemeClr val="dk1"/>
                </a:solidFill>
                <a:latin typeface="Raleway"/>
                <a:ea typeface="Raleway"/>
                <a:cs typeface="Raleway"/>
                <a:sym typeface="Raleway"/>
              </a:rPr>
              <a:t>different</a:t>
            </a:r>
            <a:r>
              <a:rPr lang="en" sz="2200">
                <a:solidFill>
                  <a:schemeClr val="dk1"/>
                </a:solidFill>
                <a:latin typeface="Raleway"/>
                <a:ea typeface="Raleway"/>
                <a:cs typeface="Raleway"/>
                <a:sym typeface="Raleway"/>
              </a:rPr>
              <a:t> bacterias, such as Coliform and E. Coli. These tests whether a body of water is contaminated and if it poses possible health risks. </a:t>
            </a:r>
            <a:endParaRPr sz="2200">
              <a:solidFill>
                <a:schemeClr val="dk1"/>
              </a:solidFill>
              <a:latin typeface="Raleway"/>
              <a:ea typeface="Raleway"/>
              <a:cs typeface="Raleway"/>
              <a:sym typeface="Raleway"/>
            </a:endParaRPr>
          </a:p>
          <a:p>
            <a:pPr indent="0" lvl="0" marL="457200" rtl="0" algn="l">
              <a:spcBef>
                <a:spcPts val="0"/>
              </a:spcBef>
              <a:spcAft>
                <a:spcPts val="0"/>
              </a:spcAft>
              <a:buNone/>
            </a:pPr>
            <a:r>
              <a:t/>
            </a:r>
            <a:endParaRPr sz="2200">
              <a:solidFill>
                <a:schemeClr val="dk1"/>
              </a:solidFill>
              <a:latin typeface="Raleway"/>
              <a:ea typeface="Raleway"/>
              <a:cs typeface="Raleway"/>
              <a:sym typeface="Raleway"/>
            </a:endParaRPr>
          </a:p>
          <a:p>
            <a:pPr indent="-368300" lvl="0" marL="457200" rtl="0" algn="l">
              <a:spcBef>
                <a:spcPts val="0"/>
              </a:spcBef>
              <a:spcAft>
                <a:spcPts val="0"/>
              </a:spcAft>
              <a:buClr>
                <a:schemeClr val="dk1"/>
              </a:buClr>
              <a:buSzPts val="2200"/>
              <a:buFont typeface="Raleway"/>
              <a:buChar char="❖"/>
            </a:pPr>
            <a:r>
              <a:rPr lang="en" sz="2200">
                <a:solidFill>
                  <a:schemeClr val="dk1"/>
                </a:solidFill>
                <a:latin typeface="Raleway"/>
                <a:ea typeface="Raleway"/>
                <a:cs typeface="Raleway"/>
                <a:sym typeface="Raleway"/>
              </a:rPr>
              <a:t>The test is accessible enough that it can be used within your own home, and not just a lab setting!</a:t>
            </a:r>
            <a:endParaRPr sz="2200">
              <a:solidFill>
                <a:schemeClr val="dk1"/>
              </a:solidFill>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2"/>
          <p:cNvSpPr txBox="1"/>
          <p:nvPr>
            <p:ph type="title"/>
          </p:nvPr>
        </p:nvSpPr>
        <p:spPr>
          <a:xfrm>
            <a:off x="697425" y="1968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How Does it Work?</a:t>
            </a:r>
            <a:endParaRPr sz="3300"/>
          </a:p>
        </p:txBody>
      </p:sp>
      <p:sp>
        <p:nvSpPr>
          <p:cNvPr id="257" name="Google Shape;257;p42"/>
          <p:cNvSpPr txBox="1"/>
          <p:nvPr/>
        </p:nvSpPr>
        <p:spPr>
          <a:xfrm>
            <a:off x="345900" y="887325"/>
            <a:ext cx="8452200" cy="31263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Raleway"/>
              <a:buChar char="❖"/>
            </a:pPr>
            <a:r>
              <a:rPr lang="en" sz="2000">
                <a:solidFill>
                  <a:schemeClr val="dk1"/>
                </a:solidFill>
                <a:latin typeface="Raleway"/>
                <a:ea typeface="Raleway"/>
                <a:cs typeface="Raleway"/>
                <a:sym typeface="Raleway"/>
              </a:rPr>
              <a:t>Coliscan is </a:t>
            </a:r>
            <a:r>
              <a:rPr lang="en" sz="2000">
                <a:solidFill>
                  <a:schemeClr val="dk1"/>
                </a:solidFill>
                <a:latin typeface="Raleway"/>
                <a:ea typeface="Raleway"/>
                <a:cs typeface="Raleway"/>
                <a:sym typeface="Raleway"/>
              </a:rPr>
              <a:t>relatively</a:t>
            </a:r>
            <a:r>
              <a:rPr lang="en" sz="2000">
                <a:solidFill>
                  <a:schemeClr val="dk1"/>
                </a:solidFill>
                <a:latin typeface="Raleway"/>
                <a:ea typeface="Raleway"/>
                <a:cs typeface="Raleway"/>
                <a:sym typeface="Raleway"/>
              </a:rPr>
              <a:t> simple to use. You are going to need a petri dish for your </a:t>
            </a:r>
            <a:r>
              <a:rPr lang="en" sz="2000">
                <a:solidFill>
                  <a:schemeClr val="dk1"/>
                </a:solidFill>
                <a:latin typeface="Raleway"/>
                <a:ea typeface="Raleway"/>
                <a:cs typeface="Raleway"/>
                <a:sym typeface="Raleway"/>
              </a:rPr>
              <a:t>sample, the water source you would like to test, as well as the Coliscan Easygel. </a:t>
            </a:r>
            <a:endParaRPr sz="2000">
              <a:solidFill>
                <a:schemeClr val="dk1"/>
              </a:solidFill>
              <a:latin typeface="Raleway"/>
              <a:ea typeface="Raleway"/>
              <a:cs typeface="Raleway"/>
              <a:sym typeface="Raleway"/>
            </a:endParaRPr>
          </a:p>
          <a:p>
            <a:pPr indent="0" lvl="0" marL="0" rtl="0" algn="l">
              <a:spcBef>
                <a:spcPts val="0"/>
              </a:spcBef>
              <a:spcAft>
                <a:spcPts val="0"/>
              </a:spcAft>
              <a:buNone/>
            </a:pPr>
            <a:r>
              <a:t/>
            </a:r>
            <a:endParaRPr sz="2000">
              <a:solidFill>
                <a:schemeClr val="dk1"/>
              </a:solidFill>
              <a:latin typeface="Raleway"/>
              <a:ea typeface="Raleway"/>
              <a:cs typeface="Raleway"/>
              <a:sym typeface="Raleway"/>
            </a:endParaRPr>
          </a:p>
          <a:p>
            <a:pPr indent="-355600" lvl="0" marL="457200" rtl="0" algn="l">
              <a:spcBef>
                <a:spcPts val="0"/>
              </a:spcBef>
              <a:spcAft>
                <a:spcPts val="0"/>
              </a:spcAft>
              <a:buClr>
                <a:schemeClr val="dk1"/>
              </a:buClr>
              <a:buSzPts val="2000"/>
              <a:buFont typeface="Raleway"/>
              <a:buChar char="❖"/>
            </a:pPr>
            <a:r>
              <a:rPr lang="en" sz="2000">
                <a:solidFill>
                  <a:schemeClr val="dk1"/>
                </a:solidFill>
                <a:latin typeface="Raleway"/>
                <a:ea typeface="Raleway"/>
                <a:cs typeface="Raleway"/>
                <a:sym typeface="Raleway"/>
              </a:rPr>
              <a:t>You are going to put the gel into the petri dish, then add your sample. If you are doing it at home, set your sample on top of your refrigerator overnight, or let the sample incubate, ideally somewhere warm.</a:t>
            </a:r>
            <a:endParaRPr sz="2000">
              <a:solidFill>
                <a:schemeClr val="dk1"/>
              </a:solidFill>
              <a:latin typeface="Raleway"/>
              <a:ea typeface="Raleway"/>
              <a:cs typeface="Raleway"/>
              <a:sym typeface="Raleway"/>
            </a:endParaRPr>
          </a:p>
          <a:p>
            <a:pPr indent="0" lvl="0" marL="457200" rtl="0" algn="l">
              <a:spcBef>
                <a:spcPts val="0"/>
              </a:spcBef>
              <a:spcAft>
                <a:spcPts val="0"/>
              </a:spcAft>
              <a:buNone/>
            </a:pPr>
            <a:r>
              <a:t/>
            </a:r>
            <a:endParaRPr sz="2000">
              <a:solidFill>
                <a:schemeClr val="dk1"/>
              </a:solidFill>
              <a:latin typeface="Raleway"/>
              <a:ea typeface="Raleway"/>
              <a:cs typeface="Raleway"/>
              <a:sym typeface="Raleway"/>
            </a:endParaRPr>
          </a:p>
          <a:p>
            <a:pPr indent="-355600" lvl="0" marL="457200" rtl="0" algn="l">
              <a:spcBef>
                <a:spcPts val="0"/>
              </a:spcBef>
              <a:spcAft>
                <a:spcPts val="0"/>
              </a:spcAft>
              <a:buClr>
                <a:schemeClr val="dk1"/>
              </a:buClr>
              <a:buSzPts val="2000"/>
              <a:buFont typeface="Raleway"/>
              <a:buChar char="❖"/>
            </a:pPr>
            <a:r>
              <a:rPr lang="en" sz="2000">
                <a:solidFill>
                  <a:schemeClr val="dk1"/>
                </a:solidFill>
                <a:latin typeface="Raleway"/>
                <a:ea typeface="Raleway"/>
                <a:cs typeface="Raleway"/>
                <a:sym typeface="Raleway"/>
              </a:rPr>
              <a:t>If there is bacteria present in your sample, two colors will reveal what is there. If you see pink in your sample, it means you have coliform, and if you have purple it means your sample has E. Coli. If it is clear, the water is not contaminated. </a:t>
            </a:r>
            <a:endParaRPr sz="2000">
              <a:solidFill>
                <a:schemeClr val="dk1"/>
              </a:solidFill>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3"/>
          <p:cNvSpPr txBox="1"/>
          <p:nvPr>
            <p:ph type="title"/>
          </p:nvPr>
        </p:nvSpPr>
        <p:spPr>
          <a:xfrm>
            <a:off x="697425" y="1141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Why Coliscan Easygel?</a:t>
            </a:r>
            <a:endParaRPr sz="3300"/>
          </a:p>
        </p:txBody>
      </p:sp>
      <p:sp>
        <p:nvSpPr>
          <p:cNvPr id="263" name="Google Shape;263;p43"/>
          <p:cNvSpPr txBox="1"/>
          <p:nvPr/>
        </p:nvSpPr>
        <p:spPr>
          <a:xfrm>
            <a:off x="345900" y="985075"/>
            <a:ext cx="8452200" cy="29532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Raleway"/>
              <a:buChar char="❖"/>
            </a:pPr>
            <a:r>
              <a:rPr lang="en" sz="1900">
                <a:solidFill>
                  <a:schemeClr val="dk1"/>
                </a:solidFill>
                <a:latin typeface="Raleway"/>
                <a:ea typeface="Raleway"/>
                <a:cs typeface="Raleway"/>
                <a:sym typeface="Raleway"/>
              </a:rPr>
              <a:t>Compared to older testing methods, it is efficient, practical, and it narrows down testing in looking for specific enzymes that these two bacterias make.</a:t>
            </a:r>
            <a:endParaRPr sz="1900">
              <a:solidFill>
                <a:schemeClr val="dk1"/>
              </a:solidFill>
              <a:latin typeface="Raleway"/>
              <a:ea typeface="Raleway"/>
              <a:cs typeface="Raleway"/>
              <a:sym typeface="Raleway"/>
            </a:endParaRPr>
          </a:p>
          <a:p>
            <a:pPr indent="0" lvl="0" marL="457200" rtl="0" algn="l">
              <a:spcBef>
                <a:spcPts val="0"/>
              </a:spcBef>
              <a:spcAft>
                <a:spcPts val="0"/>
              </a:spcAft>
              <a:buNone/>
            </a:pPr>
            <a:r>
              <a:t/>
            </a:r>
            <a:endParaRPr sz="1900">
              <a:solidFill>
                <a:schemeClr val="dk1"/>
              </a:solidFill>
              <a:latin typeface="Raleway"/>
              <a:ea typeface="Raleway"/>
              <a:cs typeface="Raleway"/>
              <a:sym typeface="Raleway"/>
            </a:endParaRPr>
          </a:p>
          <a:p>
            <a:pPr indent="-349250" lvl="0" marL="457200" rtl="0" algn="l">
              <a:spcBef>
                <a:spcPts val="0"/>
              </a:spcBef>
              <a:spcAft>
                <a:spcPts val="0"/>
              </a:spcAft>
              <a:buClr>
                <a:schemeClr val="dk1"/>
              </a:buClr>
              <a:buSzPts val="1900"/>
              <a:buFont typeface="Raleway"/>
              <a:buChar char="❖"/>
            </a:pPr>
            <a:r>
              <a:rPr lang="en" sz="1900">
                <a:solidFill>
                  <a:schemeClr val="dk1"/>
                </a:solidFill>
                <a:latin typeface="Raleway"/>
                <a:ea typeface="Raleway"/>
                <a:cs typeface="Raleway"/>
                <a:sym typeface="Raleway"/>
              </a:rPr>
              <a:t>Older testing methods requires using lactose, and with under careful incubation it looked for gas production signifying lactose fermentation, then extra media would have to be added to indicate the bacterial presence. This process requires extra equipment and time, and money, in comparison to newer methods such as Coliscan Easygel. </a:t>
            </a:r>
            <a:endParaRPr sz="1900">
              <a:solidFill>
                <a:schemeClr val="dk1"/>
              </a:solidFill>
              <a:latin typeface="Raleway"/>
              <a:ea typeface="Raleway"/>
              <a:cs typeface="Raleway"/>
              <a:sym typeface="Raleway"/>
            </a:endParaRPr>
          </a:p>
          <a:p>
            <a:pPr indent="0" lvl="0" marL="457200" rtl="0" algn="l">
              <a:spcBef>
                <a:spcPts val="0"/>
              </a:spcBef>
              <a:spcAft>
                <a:spcPts val="0"/>
              </a:spcAft>
              <a:buNone/>
            </a:pPr>
            <a:r>
              <a:t/>
            </a:r>
            <a:endParaRPr sz="1900">
              <a:solidFill>
                <a:schemeClr val="dk1"/>
              </a:solidFill>
              <a:latin typeface="Raleway"/>
              <a:ea typeface="Raleway"/>
              <a:cs typeface="Raleway"/>
              <a:sym typeface="Raleway"/>
            </a:endParaRPr>
          </a:p>
          <a:p>
            <a:pPr indent="-349250" lvl="0" marL="457200" rtl="0" algn="l">
              <a:spcBef>
                <a:spcPts val="0"/>
              </a:spcBef>
              <a:spcAft>
                <a:spcPts val="0"/>
              </a:spcAft>
              <a:buClr>
                <a:schemeClr val="dk1"/>
              </a:buClr>
              <a:buSzPts val="1900"/>
              <a:buFont typeface="Raleway"/>
              <a:buChar char="❖"/>
            </a:pPr>
            <a:r>
              <a:rPr lang="en" sz="1900">
                <a:solidFill>
                  <a:schemeClr val="dk1"/>
                </a:solidFill>
                <a:latin typeface="Raleway"/>
                <a:ea typeface="Raleway"/>
                <a:cs typeface="Raleway"/>
                <a:sym typeface="Raleway"/>
              </a:rPr>
              <a:t>Other water testing methods are narrow in what water is being used; some water testing is mainly for drinking water or tap water</a:t>
            </a:r>
            <a:endParaRPr sz="1900">
              <a:solidFill>
                <a:schemeClr val="dk1"/>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4"/>
          <p:cNvSpPr txBox="1"/>
          <p:nvPr>
            <p:ph type="title"/>
          </p:nvPr>
        </p:nvSpPr>
        <p:spPr>
          <a:xfrm>
            <a:off x="697425" y="1968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References</a:t>
            </a:r>
            <a:endParaRPr sz="3300"/>
          </a:p>
        </p:txBody>
      </p:sp>
      <p:sp>
        <p:nvSpPr>
          <p:cNvPr id="269" name="Google Shape;269;p44"/>
          <p:cNvSpPr txBox="1"/>
          <p:nvPr/>
        </p:nvSpPr>
        <p:spPr>
          <a:xfrm>
            <a:off x="345900" y="1135475"/>
            <a:ext cx="8452200" cy="2953200"/>
          </a:xfrm>
          <a:prstGeom prst="rect">
            <a:avLst/>
          </a:prstGeom>
          <a:noFill/>
          <a:ln>
            <a:noFill/>
          </a:ln>
        </p:spPr>
        <p:txBody>
          <a:bodyPr anchorCtr="0" anchor="t" bIns="91425" lIns="91425" spcFirstLastPara="1" rIns="91425" wrap="square" tIns="91425">
            <a:noAutofit/>
          </a:bodyPr>
          <a:lstStyle/>
          <a:p>
            <a:pPr indent="-12700" lvl="0" marL="355600" rtl="0" algn="l">
              <a:lnSpc>
                <a:spcPct val="115000"/>
              </a:lnSpc>
              <a:spcBef>
                <a:spcPts val="1400"/>
              </a:spcBef>
              <a:spcAft>
                <a:spcPts val="0"/>
              </a:spcAft>
              <a:buNone/>
            </a:pPr>
            <a:r>
              <a:rPr lang="en" sz="2200">
                <a:solidFill>
                  <a:schemeClr val="dk1"/>
                </a:solidFill>
                <a:latin typeface="Raleway"/>
                <a:ea typeface="Raleway"/>
                <a:cs typeface="Raleway"/>
                <a:sym typeface="Raleway"/>
              </a:rPr>
              <a:t>Micrology Labs. (2020, May 14). </a:t>
            </a:r>
            <a:r>
              <a:rPr i="1" lang="en" sz="2200">
                <a:solidFill>
                  <a:schemeClr val="dk1"/>
                </a:solidFill>
                <a:latin typeface="Raleway"/>
                <a:ea typeface="Raleway"/>
                <a:cs typeface="Raleway"/>
                <a:sym typeface="Raleway"/>
              </a:rPr>
              <a:t>Coliscan Easygel</a:t>
            </a:r>
            <a:r>
              <a:rPr lang="en" sz="2200">
                <a:solidFill>
                  <a:schemeClr val="dk1"/>
                </a:solidFill>
                <a:latin typeface="Raleway"/>
                <a:ea typeface="Raleway"/>
                <a:cs typeface="Raleway"/>
                <a:sym typeface="Raleway"/>
              </a:rPr>
              <a:t>. </a:t>
            </a:r>
            <a:r>
              <a:rPr lang="en" sz="2200" u="sng">
                <a:solidFill>
                  <a:schemeClr val="hlink"/>
                </a:solidFill>
                <a:latin typeface="Raleway"/>
                <a:ea typeface="Raleway"/>
                <a:cs typeface="Raleway"/>
                <a:sym typeface="Raleway"/>
                <a:hlinkClick r:id="rId3"/>
              </a:rPr>
              <a:t>https://www.micrologylabs.com/coliscan-easygel</a:t>
            </a:r>
            <a:r>
              <a:rPr lang="en" sz="2200">
                <a:solidFill>
                  <a:schemeClr val="dk1"/>
                </a:solidFill>
                <a:latin typeface="Raleway"/>
                <a:ea typeface="Raleway"/>
                <a:cs typeface="Raleway"/>
                <a:sym typeface="Raleway"/>
              </a:rPr>
              <a:t> / </a:t>
            </a:r>
            <a:endParaRPr sz="2200">
              <a:solidFill>
                <a:schemeClr val="dk1"/>
              </a:solidFill>
              <a:latin typeface="Raleway"/>
              <a:ea typeface="Raleway"/>
              <a:cs typeface="Raleway"/>
              <a:sym typeface="Raleway"/>
            </a:endParaRPr>
          </a:p>
          <a:p>
            <a:pPr indent="0" lvl="0" marL="457200" rtl="0" algn="l">
              <a:spcBef>
                <a:spcPts val="1400"/>
              </a:spcBef>
              <a:spcAft>
                <a:spcPts val="0"/>
              </a:spcAft>
              <a:buNone/>
            </a:pPr>
            <a:r>
              <a:t/>
            </a:r>
            <a:endParaRPr sz="2200">
              <a:solidFill>
                <a:schemeClr val="dk1"/>
              </a:solidFill>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age Green Palette Portfolio by Slidesgo">
  <a:themeElements>
    <a:clrScheme name="Simple Light">
      <a:dk1>
        <a:srgbClr val="FFFFFF"/>
      </a:dk1>
      <a:lt1>
        <a:srgbClr val="485A4E"/>
      </a:lt1>
      <a:dk2>
        <a:srgbClr val="39734D"/>
      </a:dk2>
      <a:lt2>
        <a:srgbClr val="53A66F"/>
      </a:lt2>
      <a:accent1>
        <a:srgbClr val="85A690"/>
      </a:accent1>
      <a:accent2>
        <a:srgbClr val="C2F2D2"/>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